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5"/>
  </p:notesMasterIdLst>
  <p:sldIdLst>
    <p:sldId id="256" r:id="rId5"/>
    <p:sldId id="257" r:id="rId6"/>
    <p:sldId id="268" r:id="rId7"/>
    <p:sldId id="269" r:id="rId8"/>
    <p:sldId id="270" r:id="rId9"/>
    <p:sldId id="271" r:id="rId10"/>
    <p:sldId id="272" r:id="rId11"/>
    <p:sldId id="273" r:id="rId12"/>
    <p:sldId id="274" r:id="rId13"/>
    <p:sldId id="275" r:id="rId14"/>
    <p:sldId id="284" r:id="rId15"/>
    <p:sldId id="276" r:id="rId16"/>
    <p:sldId id="278" r:id="rId17"/>
    <p:sldId id="280" r:id="rId18"/>
    <p:sldId id="281" r:id="rId19"/>
    <p:sldId id="282" r:id="rId20"/>
    <p:sldId id="279" r:id="rId21"/>
    <p:sldId id="277" r:id="rId22"/>
    <p:sldId id="283" r:id="rId23"/>
    <p:sldId id="266" r:id="rId24"/>
  </p:sldIdLst>
  <p:sldSz cx="9144000" cy="6858000" type="screen4x3"/>
  <p:notesSz cx="6858000" cy="9144000"/>
  <p:defaultTextStyle>
    <a:defPPr>
      <a:defRPr lang="fi-FI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54">
          <p15:clr>
            <a:srgbClr val="A4A3A4"/>
          </p15:clr>
        </p15:guide>
        <p15:guide id="2" pos="291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D6999"/>
    <a:srgbClr val="007DAA"/>
    <a:srgbClr val="0D699A"/>
    <a:srgbClr val="1A1A1A"/>
    <a:srgbClr val="28729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Normaali tyyli 2 - Korostu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DBED569-4797-4DF1-A0F4-6AAB3CD982D8}" styleName="Vaalea tyyli 3 - Korostus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8212" autoAdjust="0"/>
  </p:normalViewPr>
  <p:slideViewPr>
    <p:cSldViewPr snapToGrid="0" snapToObjects="1" showGuides="1">
      <p:cViewPr varScale="1">
        <p:scale>
          <a:sx n="67" d="100"/>
          <a:sy n="67" d="100"/>
        </p:scale>
        <p:origin x="1906" y="53"/>
      </p:cViewPr>
      <p:guideLst>
        <p:guide orient="horz" pos="2254"/>
        <p:guide pos="2916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7DDE6A-8FD4-4BA5-8925-9C5BE442C160}" type="datetimeFigureOut">
              <a:rPr lang="en-US" smtClean="0"/>
              <a:t>01-12-19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423D94-705C-4504-911F-B0FC4EFA50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2496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Pidän</a:t>
            </a:r>
            <a:r>
              <a:rPr lang="en-US" dirty="0"/>
              <a:t> </a:t>
            </a:r>
            <a:r>
              <a:rPr lang="en-US" dirty="0" err="1"/>
              <a:t>tänää</a:t>
            </a:r>
            <a:r>
              <a:rPr lang="en-US" dirty="0"/>
              <a:t> </a:t>
            </a:r>
            <a:r>
              <a:rPr lang="en-US" dirty="0" err="1"/>
              <a:t>tän</a:t>
            </a:r>
            <a:r>
              <a:rPr lang="en-US" dirty="0"/>
              <a:t> </a:t>
            </a:r>
            <a:r>
              <a:rPr lang="en-US" dirty="0" err="1"/>
              <a:t>viimeisen</a:t>
            </a:r>
            <a:r>
              <a:rPr lang="en-US" dirty="0"/>
              <a:t> </a:t>
            </a:r>
            <a:r>
              <a:rPr lang="en-US" dirty="0" err="1"/>
              <a:t>seminaarin</a:t>
            </a:r>
            <a:r>
              <a:rPr lang="en-US" dirty="0"/>
              <a:t> </a:t>
            </a:r>
            <a:r>
              <a:rPr lang="en-US" dirty="0" err="1"/>
              <a:t>miu</a:t>
            </a:r>
            <a:r>
              <a:rPr lang="en-US" dirty="0"/>
              <a:t> </a:t>
            </a:r>
            <a:r>
              <a:rPr lang="en-US" dirty="0" err="1"/>
              <a:t>opparista</a:t>
            </a:r>
            <a:r>
              <a:rPr lang="en-US" dirty="0"/>
              <a:t>, </a:t>
            </a:r>
            <a:r>
              <a:rPr lang="en-US" dirty="0" err="1"/>
              <a:t>jonka</a:t>
            </a:r>
            <a:r>
              <a:rPr lang="en-US" dirty="0"/>
              <a:t> </a:t>
            </a:r>
            <a:r>
              <a:rPr lang="en-US" dirty="0" err="1"/>
              <a:t>aiheena</a:t>
            </a:r>
            <a:r>
              <a:rPr lang="en-US" dirty="0"/>
              <a:t> on </a:t>
            </a:r>
            <a:r>
              <a:rPr lang="en-US" dirty="0" err="1"/>
              <a:t>Roolipelidemo</a:t>
            </a:r>
            <a:r>
              <a:rPr lang="en-US" dirty="0"/>
              <a:t> </a:t>
            </a:r>
            <a:r>
              <a:rPr lang="en-US" dirty="0" err="1"/>
              <a:t>OpenGL:llä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423D94-705C-4504-911F-B0FC4EFA50F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9696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Siin</a:t>
            </a:r>
            <a:r>
              <a:rPr lang="en-US" dirty="0"/>
              <a:t> </a:t>
            </a:r>
            <a:r>
              <a:rPr lang="en-US" dirty="0" err="1"/>
              <a:t>näkyy</a:t>
            </a:r>
            <a:r>
              <a:rPr lang="en-US" dirty="0"/>
              <a:t> Model </a:t>
            </a:r>
            <a:r>
              <a:rPr lang="en-US" dirty="0" err="1"/>
              <a:t>matriisin</a:t>
            </a:r>
            <a:r>
              <a:rPr lang="en-US" dirty="0"/>
              <a:t> </a:t>
            </a:r>
            <a:r>
              <a:rPr lang="en-US" dirty="0" err="1"/>
              <a:t>käyttö</a:t>
            </a:r>
            <a:r>
              <a:rPr lang="en-US" dirty="0"/>
              <a:t> </a:t>
            </a:r>
            <a:r>
              <a:rPr lang="en-US" dirty="0" err="1"/>
              <a:t>tän</a:t>
            </a:r>
            <a:r>
              <a:rPr lang="en-US" dirty="0"/>
              <a:t> </a:t>
            </a:r>
            <a:r>
              <a:rPr lang="en-US" dirty="0" err="1"/>
              <a:t>luokan</a:t>
            </a:r>
            <a:r>
              <a:rPr lang="en-US" dirty="0"/>
              <a:t> </a:t>
            </a:r>
            <a:r>
              <a:rPr lang="en-US" dirty="0" err="1"/>
              <a:t>piirtofunktiossa</a:t>
            </a:r>
            <a:r>
              <a:rPr lang="en-US" dirty="0"/>
              <a:t>. </a:t>
            </a:r>
            <a:r>
              <a:rPr lang="en-US" dirty="0" err="1"/>
              <a:t>Translatel</a:t>
            </a:r>
            <a:r>
              <a:rPr lang="en-US" dirty="0"/>
              <a:t> </a:t>
            </a:r>
            <a:r>
              <a:rPr lang="en-US" dirty="0" err="1"/>
              <a:t>liikutetaa</a:t>
            </a:r>
            <a:r>
              <a:rPr lang="en-US" dirty="0"/>
              <a:t> </a:t>
            </a:r>
            <a:r>
              <a:rPr lang="en-US" dirty="0" err="1"/>
              <a:t>scalella</a:t>
            </a:r>
            <a:r>
              <a:rPr lang="en-US" dirty="0"/>
              <a:t> </a:t>
            </a:r>
            <a:r>
              <a:rPr lang="en-US" dirty="0" err="1"/>
              <a:t>kasvatetaa</a:t>
            </a:r>
            <a:r>
              <a:rPr lang="en-US" dirty="0"/>
              <a:t> ja rotate </a:t>
            </a:r>
            <a:r>
              <a:rPr lang="en-US" dirty="0" err="1"/>
              <a:t>kääntää</a:t>
            </a:r>
            <a:r>
              <a:rPr lang="en-US" dirty="0"/>
              <a:t>. </a:t>
            </a:r>
            <a:r>
              <a:rPr lang="en-US" dirty="0" err="1"/>
              <a:t>Tein</a:t>
            </a:r>
            <a:r>
              <a:rPr lang="en-US" dirty="0"/>
              <a:t> </a:t>
            </a:r>
            <a:r>
              <a:rPr lang="en-US" dirty="0" err="1"/>
              <a:t>tähä</a:t>
            </a:r>
            <a:r>
              <a:rPr lang="en-US" dirty="0"/>
              <a:t> </a:t>
            </a:r>
            <a:r>
              <a:rPr lang="en-US" dirty="0" err="1"/>
              <a:t>projektii</a:t>
            </a:r>
            <a:r>
              <a:rPr lang="en-US" dirty="0"/>
              <a:t> </a:t>
            </a:r>
            <a:r>
              <a:rPr lang="en-US" dirty="0" err="1"/>
              <a:t>oman</a:t>
            </a:r>
            <a:r>
              <a:rPr lang="en-US" dirty="0"/>
              <a:t> </a:t>
            </a:r>
            <a:r>
              <a:rPr lang="en-US" dirty="0" err="1"/>
              <a:t>mallinlataajan</a:t>
            </a:r>
            <a:r>
              <a:rPr lang="en-US" dirty="0"/>
              <a:t>, </a:t>
            </a:r>
            <a:r>
              <a:rPr lang="en-US" dirty="0" err="1"/>
              <a:t>joka</a:t>
            </a:r>
            <a:r>
              <a:rPr lang="en-US" dirty="0"/>
              <a:t> </a:t>
            </a:r>
            <a:r>
              <a:rPr lang="en-US" dirty="0" err="1"/>
              <a:t>lukee</a:t>
            </a:r>
            <a:r>
              <a:rPr lang="en-US" dirty="0"/>
              <a:t> obj </a:t>
            </a:r>
            <a:r>
              <a:rPr lang="en-US" dirty="0" err="1"/>
              <a:t>tiedoston</a:t>
            </a:r>
            <a:r>
              <a:rPr lang="en-US" dirty="0"/>
              <a:t> ja </a:t>
            </a:r>
            <a:r>
              <a:rPr lang="en-US" dirty="0" err="1"/>
              <a:t>tallentaa</a:t>
            </a:r>
            <a:r>
              <a:rPr lang="en-US" dirty="0"/>
              <a:t> </a:t>
            </a:r>
            <a:r>
              <a:rPr lang="en-US" dirty="0" err="1"/>
              <a:t>sielt</a:t>
            </a:r>
            <a:r>
              <a:rPr lang="en-US" dirty="0"/>
              <a:t> </a:t>
            </a:r>
            <a:r>
              <a:rPr lang="en-US" dirty="0" err="1"/>
              <a:t>verteksien</a:t>
            </a:r>
            <a:r>
              <a:rPr lang="en-US" dirty="0"/>
              <a:t> </a:t>
            </a:r>
            <a:r>
              <a:rPr lang="en-US" dirty="0" err="1"/>
              <a:t>datan</a:t>
            </a:r>
            <a:r>
              <a:rPr lang="en-US" dirty="0"/>
              <a:t> </a:t>
            </a:r>
            <a:r>
              <a:rPr lang="en-US" dirty="0" err="1"/>
              <a:t>omii</a:t>
            </a:r>
            <a:r>
              <a:rPr lang="en-US" dirty="0"/>
              <a:t> </a:t>
            </a:r>
            <a:r>
              <a:rPr lang="en-US" dirty="0" err="1"/>
              <a:t>taulukoihi</a:t>
            </a:r>
            <a:r>
              <a:rPr lang="en-US" dirty="0"/>
              <a:t> ja sit </a:t>
            </a:r>
            <a:r>
              <a:rPr lang="en-US" dirty="0" err="1"/>
              <a:t>prosessoi</a:t>
            </a:r>
            <a:r>
              <a:rPr lang="en-US" dirty="0"/>
              <a:t> </a:t>
            </a:r>
            <a:r>
              <a:rPr lang="en-US" dirty="0" err="1"/>
              <a:t>sen</a:t>
            </a:r>
            <a:r>
              <a:rPr lang="en-US" dirty="0"/>
              <a:t> </a:t>
            </a:r>
            <a:r>
              <a:rPr lang="en-US" dirty="0" err="1"/>
              <a:t>datan</a:t>
            </a:r>
            <a:r>
              <a:rPr lang="en-US" dirty="0"/>
              <a:t> </a:t>
            </a:r>
            <a:r>
              <a:rPr lang="en-US" dirty="0" err="1"/>
              <a:t>sille</a:t>
            </a:r>
            <a:r>
              <a:rPr lang="en-US" dirty="0"/>
              <a:t> et se </a:t>
            </a:r>
            <a:r>
              <a:rPr lang="en-US" dirty="0" err="1"/>
              <a:t>toimis</a:t>
            </a:r>
            <a:r>
              <a:rPr lang="en-US" dirty="0"/>
              <a:t> </a:t>
            </a:r>
            <a:r>
              <a:rPr lang="en-US" dirty="0" err="1"/>
              <a:t>opengllä</a:t>
            </a:r>
            <a:r>
              <a:rPr lang="en-US" dirty="0"/>
              <a:t>. </a:t>
            </a:r>
            <a:r>
              <a:rPr lang="en-US" dirty="0" err="1"/>
              <a:t>Käytin</a:t>
            </a:r>
            <a:r>
              <a:rPr lang="en-US" dirty="0"/>
              <a:t> </a:t>
            </a:r>
            <a:r>
              <a:rPr lang="en-US" dirty="0" err="1"/>
              <a:t>paljo</a:t>
            </a:r>
            <a:r>
              <a:rPr lang="en-US" dirty="0"/>
              <a:t> </a:t>
            </a:r>
            <a:r>
              <a:rPr lang="en-US" dirty="0" err="1"/>
              <a:t>aikaa</a:t>
            </a:r>
            <a:r>
              <a:rPr lang="en-US" dirty="0"/>
              <a:t> </a:t>
            </a:r>
            <a:r>
              <a:rPr lang="en-US" dirty="0" err="1"/>
              <a:t>toho</a:t>
            </a:r>
            <a:r>
              <a:rPr lang="en-US" dirty="0"/>
              <a:t> </a:t>
            </a:r>
            <a:r>
              <a:rPr lang="en-US" dirty="0" err="1"/>
              <a:t>enkä</a:t>
            </a:r>
            <a:r>
              <a:rPr lang="en-US" dirty="0"/>
              <a:t> </a:t>
            </a:r>
            <a:r>
              <a:rPr lang="en-US" dirty="0" err="1"/>
              <a:t>loppuje</a:t>
            </a:r>
            <a:r>
              <a:rPr lang="en-US" dirty="0"/>
              <a:t> </a:t>
            </a:r>
            <a:r>
              <a:rPr lang="en-US" dirty="0" err="1"/>
              <a:t>lopuks</a:t>
            </a:r>
            <a:r>
              <a:rPr lang="en-US" dirty="0"/>
              <a:t> </a:t>
            </a:r>
            <a:r>
              <a:rPr lang="en-US" dirty="0" err="1"/>
              <a:t>saanu</a:t>
            </a:r>
            <a:r>
              <a:rPr lang="en-US" dirty="0"/>
              <a:t> </a:t>
            </a:r>
            <a:r>
              <a:rPr lang="en-US" dirty="0" err="1"/>
              <a:t>sitä</a:t>
            </a:r>
            <a:r>
              <a:rPr lang="en-US" dirty="0"/>
              <a:t> </a:t>
            </a:r>
            <a:r>
              <a:rPr lang="en-US" dirty="0" err="1"/>
              <a:t>vielkää</a:t>
            </a:r>
            <a:r>
              <a:rPr lang="en-US" dirty="0"/>
              <a:t> </a:t>
            </a:r>
            <a:r>
              <a:rPr lang="en-US" dirty="0" err="1"/>
              <a:t>toimii</a:t>
            </a:r>
            <a:r>
              <a:rPr lang="en-US" dirty="0"/>
              <a:t> </a:t>
            </a:r>
            <a:r>
              <a:rPr lang="en-US" dirty="0" err="1"/>
              <a:t>niiku</a:t>
            </a:r>
            <a:r>
              <a:rPr lang="en-US" dirty="0"/>
              <a:t> </a:t>
            </a:r>
            <a:r>
              <a:rPr lang="en-US" dirty="0" err="1"/>
              <a:t>oisin</a:t>
            </a:r>
            <a:r>
              <a:rPr lang="en-US" dirty="0"/>
              <a:t> </a:t>
            </a:r>
            <a:r>
              <a:rPr lang="en-US" dirty="0" err="1"/>
              <a:t>halunnu</a:t>
            </a:r>
            <a:r>
              <a:rPr lang="en-US" dirty="0"/>
              <a:t>, se </a:t>
            </a:r>
            <a:r>
              <a:rPr lang="en-US" dirty="0" err="1"/>
              <a:t>jättää</a:t>
            </a:r>
            <a:r>
              <a:rPr lang="en-US" dirty="0"/>
              <a:t> </a:t>
            </a:r>
            <a:r>
              <a:rPr lang="en-US" dirty="0" err="1"/>
              <a:t>vielki</a:t>
            </a:r>
            <a:r>
              <a:rPr lang="en-US" dirty="0"/>
              <a:t> </a:t>
            </a:r>
            <a:r>
              <a:rPr lang="en-US" dirty="0" err="1"/>
              <a:t>tommoset</a:t>
            </a:r>
            <a:r>
              <a:rPr lang="en-US" dirty="0"/>
              <a:t> </a:t>
            </a:r>
            <a:r>
              <a:rPr lang="en-US" dirty="0" err="1"/>
              <a:t>ihmeelliset</a:t>
            </a:r>
            <a:r>
              <a:rPr lang="en-US" dirty="0"/>
              <a:t> </a:t>
            </a:r>
            <a:r>
              <a:rPr lang="en-US" dirty="0" err="1"/>
              <a:t>saumat</a:t>
            </a:r>
            <a:r>
              <a:rPr lang="en-US" dirty="0"/>
              <a:t> </a:t>
            </a:r>
            <a:r>
              <a:rPr lang="en-US" dirty="0" err="1"/>
              <a:t>siihe</a:t>
            </a:r>
            <a:r>
              <a:rPr lang="en-US" dirty="0"/>
              <a:t> </a:t>
            </a:r>
            <a:r>
              <a:rPr lang="en-US" dirty="0" err="1"/>
              <a:t>mallii</a:t>
            </a:r>
            <a:r>
              <a:rPr lang="en-US" dirty="0"/>
              <a:t>. Sit </a:t>
            </a:r>
            <a:r>
              <a:rPr lang="en-US" dirty="0" err="1"/>
              <a:t>päädyin</a:t>
            </a:r>
            <a:r>
              <a:rPr lang="en-US" dirty="0"/>
              <a:t> </a:t>
            </a:r>
            <a:r>
              <a:rPr lang="en-US" dirty="0" err="1"/>
              <a:t>käyttämää</a:t>
            </a:r>
            <a:r>
              <a:rPr lang="en-US" dirty="0"/>
              <a:t> </a:t>
            </a:r>
            <a:r>
              <a:rPr lang="en-US" dirty="0" err="1"/>
              <a:t>mallien</a:t>
            </a:r>
            <a:r>
              <a:rPr lang="en-US" dirty="0"/>
              <a:t> </a:t>
            </a:r>
            <a:r>
              <a:rPr lang="en-US" dirty="0" err="1"/>
              <a:t>latauksee</a:t>
            </a:r>
            <a:r>
              <a:rPr lang="en-US" dirty="0"/>
              <a:t> </a:t>
            </a:r>
            <a:r>
              <a:rPr lang="en-US" dirty="0" err="1"/>
              <a:t>assimppia</a:t>
            </a:r>
            <a:r>
              <a:rPr lang="en-US" dirty="0"/>
              <a:t> </a:t>
            </a:r>
            <a:r>
              <a:rPr lang="en-US" dirty="0" err="1"/>
              <a:t>eli</a:t>
            </a:r>
            <a:r>
              <a:rPr lang="en-US" dirty="0"/>
              <a:t> Open Asset Import </a:t>
            </a:r>
            <a:r>
              <a:rPr lang="en-US" dirty="0" err="1"/>
              <a:t>Libraryy</a:t>
            </a:r>
            <a:r>
              <a:rPr lang="en-US" dirty="0"/>
              <a:t> ja </a:t>
            </a:r>
            <a:r>
              <a:rPr lang="en-US" dirty="0" err="1"/>
              <a:t>sil</a:t>
            </a:r>
            <a:r>
              <a:rPr lang="en-US" dirty="0"/>
              <a:t> </a:t>
            </a:r>
            <a:r>
              <a:rPr lang="en-US" dirty="0" err="1"/>
              <a:t>sai</a:t>
            </a:r>
            <a:r>
              <a:rPr lang="en-US" dirty="0"/>
              <a:t> </a:t>
            </a:r>
            <a:r>
              <a:rPr lang="en-US" dirty="0" err="1"/>
              <a:t>mallin</a:t>
            </a:r>
            <a:r>
              <a:rPr lang="en-US" dirty="0"/>
              <a:t> </a:t>
            </a:r>
            <a:r>
              <a:rPr lang="en-US" dirty="0" err="1"/>
              <a:t>ladattuu</a:t>
            </a:r>
            <a:r>
              <a:rPr lang="en-US" dirty="0"/>
              <a:t> </a:t>
            </a:r>
            <a:r>
              <a:rPr lang="en-US" dirty="0" err="1"/>
              <a:t>hyvi</a:t>
            </a:r>
            <a:r>
              <a:rPr lang="en-US" dirty="0"/>
              <a:t>.  </a:t>
            </a:r>
            <a:r>
              <a:rPr lang="en-US" dirty="0" err="1"/>
              <a:t>Siin</a:t>
            </a:r>
            <a:r>
              <a:rPr lang="en-US" dirty="0"/>
              <a:t> </a:t>
            </a:r>
            <a:r>
              <a:rPr lang="en-US" dirty="0" err="1"/>
              <a:t>näkyy</a:t>
            </a:r>
            <a:r>
              <a:rPr lang="en-US" dirty="0"/>
              <a:t> mite </a:t>
            </a:r>
            <a:r>
              <a:rPr lang="en-US" dirty="0" err="1"/>
              <a:t>assimp</a:t>
            </a:r>
            <a:r>
              <a:rPr lang="en-US" dirty="0"/>
              <a:t> </a:t>
            </a:r>
            <a:r>
              <a:rPr lang="en-US" dirty="0" err="1"/>
              <a:t>käsittelee</a:t>
            </a:r>
            <a:r>
              <a:rPr lang="en-US" dirty="0"/>
              <a:t> 3d </a:t>
            </a:r>
            <a:r>
              <a:rPr lang="en-US" dirty="0" err="1"/>
              <a:t>mallien</a:t>
            </a:r>
            <a:r>
              <a:rPr lang="en-US" dirty="0"/>
              <a:t> data. Sen </a:t>
            </a:r>
            <a:r>
              <a:rPr lang="en-US" dirty="0" err="1"/>
              <a:t>mallin</a:t>
            </a:r>
            <a:r>
              <a:rPr lang="en-US" dirty="0"/>
              <a:t> </a:t>
            </a:r>
            <a:r>
              <a:rPr lang="en-US" dirty="0" err="1"/>
              <a:t>verteksidata</a:t>
            </a:r>
            <a:r>
              <a:rPr lang="en-US" dirty="0"/>
              <a:t> </a:t>
            </a:r>
            <a:r>
              <a:rPr lang="en-US" dirty="0" err="1"/>
              <a:t>pitää</a:t>
            </a:r>
            <a:r>
              <a:rPr lang="en-US" dirty="0"/>
              <a:t> </a:t>
            </a:r>
            <a:r>
              <a:rPr lang="en-US" dirty="0" err="1"/>
              <a:t>silti</a:t>
            </a:r>
            <a:r>
              <a:rPr lang="en-US" dirty="0"/>
              <a:t> </a:t>
            </a:r>
            <a:r>
              <a:rPr lang="en-US" dirty="0" err="1"/>
              <a:t>ite</a:t>
            </a:r>
            <a:r>
              <a:rPr lang="en-US" dirty="0"/>
              <a:t> </a:t>
            </a:r>
            <a:r>
              <a:rPr lang="en-US" dirty="0" err="1"/>
              <a:t>ladata</a:t>
            </a:r>
            <a:r>
              <a:rPr lang="en-US" dirty="0"/>
              <a:t>, se on </a:t>
            </a:r>
            <a:r>
              <a:rPr lang="en-US" dirty="0" err="1"/>
              <a:t>helpoin</a:t>
            </a:r>
            <a:r>
              <a:rPr lang="en-US" dirty="0"/>
              <a:t> </a:t>
            </a:r>
            <a:r>
              <a:rPr lang="en-US" dirty="0" err="1"/>
              <a:t>käydä</a:t>
            </a:r>
            <a:r>
              <a:rPr lang="en-US" dirty="0"/>
              <a:t> </a:t>
            </a:r>
            <a:r>
              <a:rPr lang="en-US" dirty="0" err="1"/>
              <a:t>rekursiivisest</a:t>
            </a:r>
            <a:r>
              <a:rPr lang="en-US" dirty="0"/>
              <a:t> </a:t>
            </a:r>
            <a:r>
              <a:rPr lang="en-US" dirty="0" err="1"/>
              <a:t>läpi</a:t>
            </a:r>
            <a:r>
              <a:rPr lang="en-US" dirty="0"/>
              <a:t> </a:t>
            </a:r>
            <a:r>
              <a:rPr lang="en-US" dirty="0" err="1"/>
              <a:t>noi</a:t>
            </a:r>
            <a:r>
              <a:rPr lang="en-US" dirty="0"/>
              <a:t> </a:t>
            </a:r>
            <a:r>
              <a:rPr lang="en-US" dirty="0" err="1"/>
              <a:t>kaikki</a:t>
            </a:r>
            <a:r>
              <a:rPr lang="en-US" dirty="0"/>
              <a:t> </a:t>
            </a:r>
            <a:r>
              <a:rPr lang="en-US" dirty="0" err="1"/>
              <a:t>nodet</a:t>
            </a:r>
            <a:r>
              <a:rPr lang="en-US" dirty="0"/>
              <a:t> ja </a:t>
            </a:r>
            <a:r>
              <a:rPr lang="en-US" dirty="0" err="1"/>
              <a:t>ladata</a:t>
            </a:r>
            <a:r>
              <a:rPr lang="en-US" dirty="0"/>
              <a:t> </a:t>
            </a:r>
            <a:r>
              <a:rPr lang="en-US" dirty="0" err="1"/>
              <a:t>sielt</a:t>
            </a:r>
            <a:r>
              <a:rPr lang="en-US" dirty="0"/>
              <a:t> </a:t>
            </a:r>
            <a:r>
              <a:rPr lang="en-US" dirty="0" err="1"/>
              <a:t>mesheist</a:t>
            </a:r>
            <a:r>
              <a:rPr lang="en-US" dirty="0"/>
              <a:t> </a:t>
            </a:r>
            <a:r>
              <a:rPr lang="en-US" dirty="0" err="1"/>
              <a:t>verteksidata</a:t>
            </a:r>
            <a:r>
              <a:rPr lang="en-US" dirty="0"/>
              <a:t> ja sit </a:t>
            </a:r>
            <a:r>
              <a:rPr lang="en-US" dirty="0" err="1"/>
              <a:t>luo</a:t>
            </a:r>
            <a:r>
              <a:rPr lang="en-US" dirty="0"/>
              <a:t> </a:t>
            </a:r>
            <a:r>
              <a:rPr lang="en-US" dirty="0" err="1"/>
              <a:t>omat</a:t>
            </a:r>
            <a:r>
              <a:rPr lang="en-US" dirty="0"/>
              <a:t> </a:t>
            </a:r>
            <a:r>
              <a:rPr lang="en-US" dirty="0" err="1"/>
              <a:t>meshit</a:t>
            </a:r>
            <a:r>
              <a:rPr lang="en-US" dirty="0"/>
              <a:t> </a:t>
            </a:r>
            <a:r>
              <a:rPr lang="en-US" dirty="0" err="1"/>
              <a:t>jotka</a:t>
            </a:r>
            <a:r>
              <a:rPr lang="en-US" dirty="0"/>
              <a:t> sit </a:t>
            </a:r>
            <a:r>
              <a:rPr lang="en-US" dirty="0" err="1"/>
              <a:t>piirtää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423D94-705C-4504-911F-B0FC4EFA50F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6076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Miul</a:t>
            </a:r>
            <a:r>
              <a:rPr lang="en-US" dirty="0"/>
              <a:t> on </a:t>
            </a:r>
            <a:r>
              <a:rPr lang="en-US" dirty="0" err="1"/>
              <a:t>täs</a:t>
            </a:r>
            <a:r>
              <a:rPr lang="en-US" dirty="0"/>
              <a:t> </a:t>
            </a:r>
            <a:r>
              <a:rPr lang="en-US" dirty="0" err="1"/>
              <a:t>projektis</a:t>
            </a:r>
            <a:r>
              <a:rPr lang="en-US" dirty="0"/>
              <a:t> </a:t>
            </a:r>
            <a:r>
              <a:rPr lang="en-US" dirty="0" err="1"/>
              <a:t>tämmöne</a:t>
            </a:r>
            <a:r>
              <a:rPr lang="en-US" dirty="0"/>
              <a:t> </a:t>
            </a:r>
            <a:r>
              <a:rPr lang="en-US" dirty="0" err="1"/>
              <a:t>abstrakti</a:t>
            </a:r>
            <a:r>
              <a:rPr lang="en-US" dirty="0"/>
              <a:t> drawable </a:t>
            </a:r>
            <a:r>
              <a:rPr lang="en-US" dirty="0" err="1"/>
              <a:t>luokka</a:t>
            </a:r>
            <a:r>
              <a:rPr lang="en-US" dirty="0"/>
              <a:t>. Se </a:t>
            </a:r>
            <a:r>
              <a:rPr lang="en-US" dirty="0" err="1"/>
              <a:t>sisältää</a:t>
            </a:r>
            <a:r>
              <a:rPr lang="en-US" dirty="0"/>
              <a:t> </a:t>
            </a:r>
            <a:r>
              <a:rPr lang="en-US" dirty="0" err="1"/>
              <a:t>vaa</a:t>
            </a:r>
            <a:r>
              <a:rPr lang="en-US" dirty="0"/>
              <a:t> </a:t>
            </a:r>
            <a:r>
              <a:rPr lang="en-US" dirty="0" err="1"/>
              <a:t>yhen</a:t>
            </a:r>
            <a:r>
              <a:rPr lang="en-US" dirty="0"/>
              <a:t> </a:t>
            </a:r>
            <a:r>
              <a:rPr lang="en-US" dirty="0" err="1"/>
              <a:t>virtuaali</a:t>
            </a:r>
            <a:r>
              <a:rPr lang="en-US" dirty="0"/>
              <a:t> function, draw. </a:t>
            </a:r>
            <a:r>
              <a:rPr lang="en-US" dirty="0" err="1"/>
              <a:t>Kaikki</a:t>
            </a:r>
            <a:r>
              <a:rPr lang="en-US" dirty="0"/>
              <a:t> </a:t>
            </a:r>
            <a:r>
              <a:rPr lang="en-US" dirty="0" err="1"/>
              <a:t>luokat</a:t>
            </a:r>
            <a:r>
              <a:rPr lang="en-US" dirty="0"/>
              <a:t> </a:t>
            </a:r>
            <a:r>
              <a:rPr lang="en-US" dirty="0" err="1"/>
              <a:t>mitkä</a:t>
            </a:r>
            <a:r>
              <a:rPr lang="en-US" dirty="0"/>
              <a:t> </a:t>
            </a:r>
            <a:r>
              <a:rPr lang="en-US" dirty="0" err="1"/>
              <a:t>halutaa</a:t>
            </a:r>
            <a:r>
              <a:rPr lang="en-US" dirty="0"/>
              <a:t> </a:t>
            </a:r>
            <a:r>
              <a:rPr lang="en-US" dirty="0" err="1"/>
              <a:t>piirtää</a:t>
            </a:r>
            <a:r>
              <a:rPr lang="en-US" dirty="0"/>
              <a:t> </a:t>
            </a:r>
            <a:r>
              <a:rPr lang="en-US" dirty="0" err="1"/>
              <a:t>näytölle</a:t>
            </a:r>
            <a:r>
              <a:rPr lang="en-US" dirty="0"/>
              <a:t>, </a:t>
            </a:r>
            <a:r>
              <a:rPr lang="en-US" dirty="0" err="1"/>
              <a:t>perii</a:t>
            </a:r>
            <a:r>
              <a:rPr lang="en-US" dirty="0"/>
              <a:t> </a:t>
            </a:r>
            <a:r>
              <a:rPr lang="en-US" dirty="0" err="1"/>
              <a:t>tän</a:t>
            </a:r>
            <a:r>
              <a:rPr lang="en-US" dirty="0"/>
              <a:t> </a:t>
            </a:r>
            <a:r>
              <a:rPr lang="en-US" dirty="0" err="1"/>
              <a:t>luokan</a:t>
            </a:r>
            <a:r>
              <a:rPr lang="en-US" dirty="0"/>
              <a:t>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423D94-705C-4504-911F-B0FC4EFA50F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4216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Singleton </a:t>
            </a:r>
            <a:r>
              <a:rPr lang="en-US" dirty="0" err="1"/>
              <a:t>malli</a:t>
            </a:r>
            <a:r>
              <a:rPr lang="en-US" dirty="0"/>
              <a:t>. </a:t>
            </a:r>
            <a:r>
              <a:rPr lang="en-US" dirty="0" err="1"/>
              <a:t>Joka</a:t>
            </a:r>
            <a:r>
              <a:rPr lang="en-US" dirty="0"/>
              <a:t> </a:t>
            </a:r>
            <a:r>
              <a:rPr lang="en-US" dirty="0" err="1"/>
              <a:t>tarkottaa</a:t>
            </a:r>
            <a:r>
              <a:rPr lang="en-US" dirty="0"/>
              <a:t> et </a:t>
            </a:r>
            <a:r>
              <a:rPr lang="en-US" dirty="0" err="1"/>
              <a:t>ohjelman</a:t>
            </a:r>
            <a:r>
              <a:rPr lang="en-US" dirty="0"/>
              <a:t> </a:t>
            </a:r>
            <a:r>
              <a:rPr lang="en-US" dirty="0" err="1"/>
              <a:t>ajon</a:t>
            </a:r>
            <a:r>
              <a:rPr lang="en-US" dirty="0"/>
              <a:t> </a:t>
            </a:r>
            <a:r>
              <a:rPr lang="en-US" dirty="0" err="1"/>
              <a:t>aikana</a:t>
            </a:r>
            <a:r>
              <a:rPr lang="en-US" dirty="0"/>
              <a:t> </a:t>
            </a:r>
            <a:r>
              <a:rPr lang="en-US" dirty="0" err="1"/>
              <a:t>ekan</a:t>
            </a:r>
            <a:r>
              <a:rPr lang="en-US" dirty="0"/>
              <a:t> </a:t>
            </a:r>
            <a:r>
              <a:rPr lang="en-US" dirty="0" err="1"/>
              <a:t>kerra</a:t>
            </a:r>
            <a:r>
              <a:rPr lang="en-US" dirty="0"/>
              <a:t> </a:t>
            </a:r>
            <a:r>
              <a:rPr lang="en-US" dirty="0" err="1"/>
              <a:t>ku</a:t>
            </a:r>
            <a:r>
              <a:rPr lang="en-US" dirty="0"/>
              <a:t> </a:t>
            </a:r>
            <a:r>
              <a:rPr lang="en-US" dirty="0" err="1"/>
              <a:t>tätä</a:t>
            </a:r>
            <a:r>
              <a:rPr lang="en-US" dirty="0"/>
              <a:t> </a:t>
            </a:r>
            <a:r>
              <a:rPr lang="en-US" dirty="0" err="1"/>
              <a:t>getinstancee</a:t>
            </a:r>
            <a:r>
              <a:rPr lang="en-US" dirty="0"/>
              <a:t> </a:t>
            </a:r>
            <a:r>
              <a:rPr lang="en-US" dirty="0" err="1"/>
              <a:t>kutsutaa</a:t>
            </a:r>
            <a:r>
              <a:rPr lang="en-US" dirty="0"/>
              <a:t> </a:t>
            </a:r>
            <a:r>
              <a:rPr lang="en-US" dirty="0" err="1"/>
              <a:t>ni</a:t>
            </a:r>
            <a:r>
              <a:rPr lang="en-US" dirty="0"/>
              <a:t> </a:t>
            </a:r>
            <a:r>
              <a:rPr lang="en-US" dirty="0" err="1"/>
              <a:t>luokast</a:t>
            </a:r>
            <a:r>
              <a:rPr lang="en-US" dirty="0"/>
              <a:t> </a:t>
            </a:r>
            <a:r>
              <a:rPr lang="en-US" dirty="0" err="1"/>
              <a:t>luodaa</a:t>
            </a:r>
            <a:r>
              <a:rPr lang="en-US" dirty="0"/>
              <a:t> olio, </a:t>
            </a:r>
            <a:r>
              <a:rPr lang="en-US" dirty="0" err="1"/>
              <a:t>joka</a:t>
            </a:r>
            <a:r>
              <a:rPr lang="en-US" dirty="0"/>
              <a:t> </a:t>
            </a:r>
            <a:r>
              <a:rPr lang="en-US" dirty="0" err="1"/>
              <a:t>pysyy</a:t>
            </a:r>
            <a:r>
              <a:rPr lang="en-US" dirty="0"/>
              <a:t> </a:t>
            </a:r>
            <a:r>
              <a:rPr lang="en-US" dirty="0" err="1"/>
              <a:t>elos</a:t>
            </a:r>
            <a:r>
              <a:rPr lang="en-US" dirty="0"/>
              <a:t> </a:t>
            </a:r>
            <a:r>
              <a:rPr lang="en-US" dirty="0" err="1"/>
              <a:t>koko</a:t>
            </a:r>
            <a:r>
              <a:rPr lang="en-US" dirty="0"/>
              <a:t> </a:t>
            </a:r>
            <a:r>
              <a:rPr lang="en-US" dirty="0" err="1"/>
              <a:t>ohjelman</a:t>
            </a:r>
            <a:r>
              <a:rPr lang="en-US" dirty="0"/>
              <a:t> </a:t>
            </a:r>
            <a:r>
              <a:rPr lang="en-US" dirty="0" err="1"/>
              <a:t>ajon</a:t>
            </a:r>
            <a:r>
              <a:rPr lang="en-US" dirty="0"/>
              <a:t> </a:t>
            </a:r>
            <a:r>
              <a:rPr lang="en-US" dirty="0" err="1"/>
              <a:t>aikana</a:t>
            </a:r>
            <a:r>
              <a:rPr lang="en-US" dirty="0"/>
              <a:t>. Ja </a:t>
            </a:r>
            <a:r>
              <a:rPr lang="en-US" dirty="0" err="1"/>
              <a:t>seuraava</a:t>
            </a:r>
            <a:r>
              <a:rPr lang="en-US" dirty="0"/>
              <a:t> </a:t>
            </a:r>
            <a:r>
              <a:rPr lang="en-US" dirty="0" err="1"/>
              <a:t>kerra</a:t>
            </a:r>
            <a:r>
              <a:rPr lang="en-US" dirty="0"/>
              <a:t> </a:t>
            </a:r>
            <a:r>
              <a:rPr lang="en-US" dirty="0" err="1"/>
              <a:t>ku</a:t>
            </a:r>
            <a:r>
              <a:rPr lang="en-US" dirty="0"/>
              <a:t> </a:t>
            </a:r>
            <a:r>
              <a:rPr lang="en-US" dirty="0" err="1"/>
              <a:t>getinstancee</a:t>
            </a:r>
            <a:r>
              <a:rPr lang="en-US" dirty="0"/>
              <a:t> </a:t>
            </a:r>
            <a:r>
              <a:rPr lang="en-US" dirty="0" err="1"/>
              <a:t>kutsutaa</a:t>
            </a:r>
            <a:r>
              <a:rPr lang="en-US" dirty="0"/>
              <a:t> </a:t>
            </a:r>
            <a:r>
              <a:rPr lang="en-US" dirty="0" err="1"/>
              <a:t>ni</a:t>
            </a:r>
            <a:r>
              <a:rPr lang="en-US" dirty="0"/>
              <a:t> se </a:t>
            </a:r>
            <a:r>
              <a:rPr lang="en-US" dirty="0" err="1"/>
              <a:t>palauttaa</a:t>
            </a:r>
            <a:r>
              <a:rPr lang="en-US" dirty="0"/>
              <a:t> </a:t>
            </a:r>
            <a:r>
              <a:rPr lang="en-US" dirty="0" err="1"/>
              <a:t>sen</a:t>
            </a:r>
            <a:r>
              <a:rPr lang="en-US" dirty="0"/>
              <a:t> </a:t>
            </a:r>
            <a:r>
              <a:rPr lang="en-US" dirty="0" err="1"/>
              <a:t>ainoan</a:t>
            </a:r>
            <a:r>
              <a:rPr lang="en-US" dirty="0"/>
              <a:t> </a:t>
            </a:r>
            <a:r>
              <a:rPr lang="en-US" dirty="0" err="1"/>
              <a:t>luodun</a:t>
            </a:r>
            <a:r>
              <a:rPr lang="en-US" dirty="0"/>
              <a:t> </a:t>
            </a:r>
            <a:r>
              <a:rPr lang="en-US" dirty="0" err="1"/>
              <a:t>olion</a:t>
            </a:r>
            <a:r>
              <a:rPr lang="en-US" dirty="0"/>
              <a:t>. Ja </a:t>
            </a:r>
            <a:r>
              <a:rPr lang="en-US" dirty="0" err="1"/>
              <a:t>siel</a:t>
            </a:r>
            <a:r>
              <a:rPr lang="en-US" dirty="0"/>
              <a:t> on </a:t>
            </a:r>
            <a:r>
              <a:rPr lang="en-US" dirty="0" err="1"/>
              <a:t>tommone</a:t>
            </a:r>
            <a:r>
              <a:rPr lang="en-US" dirty="0"/>
              <a:t> </a:t>
            </a:r>
            <a:r>
              <a:rPr lang="en-US" dirty="0" err="1"/>
              <a:t>funktio</a:t>
            </a:r>
            <a:r>
              <a:rPr lang="en-US" dirty="0"/>
              <a:t> </a:t>
            </a:r>
            <a:r>
              <a:rPr lang="en-US" dirty="0" err="1"/>
              <a:t>ku</a:t>
            </a:r>
            <a:r>
              <a:rPr lang="en-US" dirty="0"/>
              <a:t> </a:t>
            </a:r>
            <a:r>
              <a:rPr lang="en-US" dirty="0" err="1"/>
              <a:t>processinput</a:t>
            </a:r>
            <a:r>
              <a:rPr lang="en-US" dirty="0"/>
              <a:t> jota </a:t>
            </a:r>
            <a:r>
              <a:rPr lang="en-US" dirty="0" err="1"/>
              <a:t>kutsutaa</a:t>
            </a:r>
            <a:r>
              <a:rPr lang="en-US" dirty="0"/>
              <a:t> </a:t>
            </a:r>
            <a:r>
              <a:rPr lang="en-US" dirty="0" err="1"/>
              <a:t>peliloopis</a:t>
            </a:r>
            <a:r>
              <a:rPr lang="en-US" dirty="0"/>
              <a:t>, </a:t>
            </a:r>
            <a:r>
              <a:rPr lang="en-US" dirty="0" err="1"/>
              <a:t>siel</a:t>
            </a:r>
            <a:r>
              <a:rPr lang="en-US" dirty="0"/>
              <a:t> </a:t>
            </a:r>
            <a:r>
              <a:rPr lang="en-US" dirty="0" err="1"/>
              <a:t>tapahtuu</a:t>
            </a:r>
            <a:r>
              <a:rPr lang="en-US" dirty="0"/>
              <a:t> </a:t>
            </a:r>
            <a:r>
              <a:rPr lang="en-US" dirty="0" err="1"/>
              <a:t>toi</a:t>
            </a:r>
            <a:r>
              <a:rPr lang="en-US" dirty="0"/>
              <a:t> </a:t>
            </a:r>
            <a:r>
              <a:rPr lang="en-US" dirty="0" err="1"/>
              <a:t>syötteen</a:t>
            </a:r>
            <a:r>
              <a:rPr lang="en-US" dirty="0"/>
              <a:t> </a:t>
            </a:r>
            <a:r>
              <a:rPr lang="en-US" dirty="0" err="1"/>
              <a:t>hallinta</a:t>
            </a:r>
            <a:r>
              <a:rPr lang="en-US" dirty="0"/>
              <a:t>. </a:t>
            </a:r>
            <a:r>
              <a:rPr lang="en-US" dirty="0" err="1"/>
              <a:t>Tsekataan</a:t>
            </a:r>
            <a:r>
              <a:rPr lang="en-US" dirty="0"/>
              <a:t> </a:t>
            </a:r>
            <a:r>
              <a:rPr lang="en-US" dirty="0" err="1"/>
              <a:t>onko</a:t>
            </a:r>
            <a:r>
              <a:rPr lang="en-US" dirty="0"/>
              <a:t> </a:t>
            </a:r>
            <a:r>
              <a:rPr lang="en-US" dirty="0" err="1"/>
              <a:t>toi</a:t>
            </a:r>
            <a:r>
              <a:rPr lang="en-US" dirty="0"/>
              <a:t> </a:t>
            </a:r>
            <a:r>
              <a:rPr lang="en-US" dirty="0" err="1"/>
              <a:t>glfwGetKeyn</a:t>
            </a:r>
            <a:r>
              <a:rPr lang="en-US" dirty="0"/>
              <a:t> </a:t>
            </a:r>
            <a:r>
              <a:rPr lang="en-US" dirty="0" err="1"/>
              <a:t>tila</a:t>
            </a:r>
            <a:r>
              <a:rPr lang="en-US" dirty="0"/>
              <a:t> GLFW_PRESS </a:t>
            </a:r>
            <a:r>
              <a:rPr lang="en-US" dirty="0" err="1"/>
              <a:t>joka</a:t>
            </a:r>
            <a:r>
              <a:rPr lang="en-US" dirty="0"/>
              <a:t> </a:t>
            </a:r>
            <a:r>
              <a:rPr lang="en-US" dirty="0" err="1"/>
              <a:t>meinaa</a:t>
            </a:r>
            <a:r>
              <a:rPr lang="en-US" dirty="0"/>
              <a:t> et </a:t>
            </a:r>
            <a:r>
              <a:rPr lang="en-US" dirty="0" err="1"/>
              <a:t>näppäint</a:t>
            </a:r>
            <a:r>
              <a:rPr lang="en-US" dirty="0"/>
              <a:t> on </a:t>
            </a:r>
            <a:r>
              <a:rPr lang="en-US" dirty="0" err="1"/>
              <a:t>painettu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423D94-705C-4504-911F-B0FC4EFA50F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5103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Tekstin</a:t>
            </a:r>
            <a:r>
              <a:rPr lang="en-US" dirty="0"/>
              <a:t> </a:t>
            </a:r>
            <a:r>
              <a:rPr lang="en-US" dirty="0" err="1"/>
              <a:t>renderöintii</a:t>
            </a:r>
            <a:r>
              <a:rPr lang="en-US" dirty="0"/>
              <a:t> </a:t>
            </a:r>
            <a:r>
              <a:rPr lang="en-US" dirty="0" err="1"/>
              <a:t>käytetää</a:t>
            </a:r>
            <a:r>
              <a:rPr lang="en-US" dirty="0"/>
              <a:t> </a:t>
            </a:r>
            <a:r>
              <a:rPr lang="en-US" dirty="0" err="1"/>
              <a:t>tollast</a:t>
            </a:r>
            <a:r>
              <a:rPr lang="en-US" dirty="0"/>
              <a:t> </a:t>
            </a:r>
            <a:r>
              <a:rPr lang="en-US" dirty="0" err="1"/>
              <a:t>FreeType</a:t>
            </a:r>
            <a:r>
              <a:rPr lang="en-US" dirty="0"/>
              <a:t> </a:t>
            </a:r>
            <a:r>
              <a:rPr lang="en-US" dirty="0" err="1"/>
              <a:t>ohjelmakirjastoo</a:t>
            </a:r>
            <a:r>
              <a:rPr lang="en-US" dirty="0"/>
              <a:t>. Se on </a:t>
            </a:r>
            <a:r>
              <a:rPr lang="en-US" dirty="0" err="1"/>
              <a:t>käytös</a:t>
            </a:r>
            <a:r>
              <a:rPr lang="en-US" dirty="0"/>
              <a:t> </a:t>
            </a:r>
            <a:r>
              <a:rPr lang="en-US" dirty="0" err="1"/>
              <a:t>aika</a:t>
            </a:r>
            <a:r>
              <a:rPr lang="en-US" dirty="0"/>
              <a:t> </a:t>
            </a:r>
            <a:r>
              <a:rPr lang="en-US" dirty="0" err="1"/>
              <a:t>mones</a:t>
            </a:r>
            <a:r>
              <a:rPr lang="en-US" dirty="0"/>
              <a:t> </a:t>
            </a:r>
            <a:r>
              <a:rPr lang="en-US" dirty="0" err="1"/>
              <a:t>paikka</a:t>
            </a:r>
            <a:r>
              <a:rPr lang="en-US" dirty="0"/>
              <a:t>, android </a:t>
            </a:r>
            <a:r>
              <a:rPr lang="en-US" dirty="0" err="1"/>
              <a:t>unrealengine</a:t>
            </a:r>
            <a:r>
              <a:rPr lang="en-US" dirty="0"/>
              <a:t>, se </a:t>
            </a:r>
            <a:r>
              <a:rPr lang="en-US" dirty="0" err="1"/>
              <a:t>löytyy</a:t>
            </a:r>
            <a:r>
              <a:rPr lang="en-US" dirty="0"/>
              <a:t> </a:t>
            </a:r>
            <a:r>
              <a:rPr lang="en-US" dirty="0" err="1"/>
              <a:t>vaik</a:t>
            </a:r>
            <a:r>
              <a:rPr lang="en-US" dirty="0"/>
              <a:t> </a:t>
            </a:r>
            <a:r>
              <a:rPr lang="en-US" dirty="0" err="1"/>
              <a:t>mistä</a:t>
            </a:r>
            <a:r>
              <a:rPr lang="en-US" dirty="0"/>
              <a:t>. </a:t>
            </a:r>
            <a:r>
              <a:rPr lang="en-US" dirty="0" err="1"/>
              <a:t>Tukee</a:t>
            </a:r>
            <a:r>
              <a:rPr lang="en-US" dirty="0"/>
              <a:t> </a:t>
            </a:r>
            <a:r>
              <a:rPr lang="en-US" dirty="0" err="1"/>
              <a:t>melkee</a:t>
            </a:r>
            <a:r>
              <a:rPr lang="en-US" dirty="0"/>
              <a:t> </a:t>
            </a:r>
            <a:r>
              <a:rPr lang="en-US" dirty="0" err="1"/>
              <a:t>kaikkia</a:t>
            </a:r>
            <a:r>
              <a:rPr lang="en-US" dirty="0"/>
              <a:t> </a:t>
            </a:r>
            <a:r>
              <a:rPr lang="en-US" dirty="0" err="1"/>
              <a:t>fontti</a:t>
            </a:r>
            <a:r>
              <a:rPr lang="en-US" dirty="0"/>
              <a:t> </a:t>
            </a:r>
            <a:r>
              <a:rPr lang="en-US" dirty="0" err="1"/>
              <a:t>tiedostotyyppei</a:t>
            </a:r>
            <a:r>
              <a:rPr lang="en-US" dirty="0"/>
              <a:t>. </a:t>
            </a:r>
            <a:r>
              <a:rPr lang="en-US" dirty="0" err="1"/>
              <a:t>Freetypee</a:t>
            </a:r>
            <a:r>
              <a:rPr lang="en-US" dirty="0"/>
              <a:t> </a:t>
            </a:r>
            <a:r>
              <a:rPr lang="en-US" dirty="0" err="1"/>
              <a:t>varte</a:t>
            </a:r>
            <a:r>
              <a:rPr lang="en-US" dirty="0"/>
              <a:t> </a:t>
            </a:r>
            <a:r>
              <a:rPr lang="en-US" dirty="0" err="1"/>
              <a:t>pitää</a:t>
            </a:r>
            <a:r>
              <a:rPr lang="en-US" dirty="0"/>
              <a:t> </a:t>
            </a:r>
            <a:r>
              <a:rPr lang="en-US" dirty="0" err="1"/>
              <a:t>määritellä</a:t>
            </a:r>
            <a:r>
              <a:rPr lang="en-US" dirty="0"/>
              <a:t> Character </a:t>
            </a:r>
            <a:r>
              <a:rPr lang="en-US" dirty="0" err="1"/>
              <a:t>rakenne</a:t>
            </a:r>
            <a:r>
              <a:rPr lang="en-US" dirty="0"/>
              <a:t> </a:t>
            </a:r>
            <a:r>
              <a:rPr lang="en-US" dirty="0" err="1"/>
              <a:t>kirjaimia</a:t>
            </a:r>
            <a:r>
              <a:rPr lang="en-US" dirty="0"/>
              <a:t> </a:t>
            </a:r>
            <a:r>
              <a:rPr lang="en-US" dirty="0" err="1"/>
              <a:t>varte</a:t>
            </a:r>
            <a:r>
              <a:rPr lang="en-US" dirty="0"/>
              <a:t>, se </a:t>
            </a:r>
            <a:r>
              <a:rPr lang="en-US" dirty="0" err="1"/>
              <a:t>sisältää</a:t>
            </a:r>
            <a:r>
              <a:rPr lang="en-US" dirty="0"/>
              <a:t> </a:t>
            </a:r>
            <a:r>
              <a:rPr lang="en-US" dirty="0" err="1"/>
              <a:t>kirjaimen</a:t>
            </a:r>
            <a:r>
              <a:rPr lang="en-US" dirty="0"/>
              <a:t> </a:t>
            </a:r>
            <a:r>
              <a:rPr lang="en-US" dirty="0" err="1"/>
              <a:t>koon</a:t>
            </a:r>
            <a:r>
              <a:rPr lang="en-US" dirty="0"/>
              <a:t> ja </a:t>
            </a:r>
            <a:r>
              <a:rPr lang="en-US" dirty="0" err="1"/>
              <a:t>tekstuurin</a:t>
            </a:r>
            <a:r>
              <a:rPr lang="en-US" dirty="0"/>
              <a:t> </a:t>
            </a:r>
            <a:r>
              <a:rPr lang="en-US" dirty="0" err="1"/>
              <a:t>id:n</a:t>
            </a:r>
            <a:r>
              <a:rPr lang="en-US" dirty="0"/>
              <a:t>. </a:t>
            </a:r>
            <a:r>
              <a:rPr lang="en-US" dirty="0" err="1"/>
              <a:t>Siin</a:t>
            </a:r>
            <a:r>
              <a:rPr lang="en-US" dirty="0"/>
              <a:t> </a:t>
            </a:r>
            <a:r>
              <a:rPr lang="en-US" dirty="0" err="1"/>
              <a:t>näkyy</a:t>
            </a:r>
            <a:r>
              <a:rPr lang="en-US" dirty="0"/>
              <a:t> </a:t>
            </a:r>
            <a:r>
              <a:rPr lang="en-US" dirty="0" err="1"/>
              <a:t>kirjaimen</a:t>
            </a:r>
            <a:r>
              <a:rPr lang="en-US" dirty="0"/>
              <a:t> </a:t>
            </a:r>
            <a:r>
              <a:rPr lang="en-US" dirty="0" err="1"/>
              <a:t>luonti</a:t>
            </a:r>
            <a:r>
              <a:rPr lang="en-US" dirty="0"/>
              <a:t> ja se </a:t>
            </a:r>
            <a:r>
              <a:rPr lang="en-US" dirty="0" err="1"/>
              <a:t>tallennetaa</a:t>
            </a:r>
            <a:r>
              <a:rPr lang="en-US" dirty="0"/>
              <a:t> </a:t>
            </a:r>
            <a:r>
              <a:rPr lang="en-US" dirty="0" err="1"/>
              <a:t>listaa</a:t>
            </a:r>
            <a:r>
              <a:rPr lang="en-US" dirty="0"/>
              <a:t> </a:t>
            </a:r>
            <a:r>
              <a:rPr lang="en-US" dirty="0" err="1"/>
              <a:t>myöhempää</a:t>
            </a:r>
            <a:r>
              <a:rPr lang="en-US" dirty="0"/>
              <a:t> </a:t>
            </a:r>
            <a:r>
              <a:rPr lang="en-US" dirty="0" err="1"/>
              <a:t>käyttöö</a:t>
            </a:r>
            <a:r>
              <a:rPr lang="en-US" dirty="0"/>
              <a:t> </a:t>
            </a:r>
            <a:r>
              <a:rPr lang="en-US" dirty="0" err="1"/>
              <a:t>varten</a:t>
            </a:r>
            <a:r>
              <a:rPr lang="en-US" dirty="0"/>
              <a:t>. Sit </a:t>
            </a:r>
            <a:r>
              <a:rPr lang="en-US" dirty="0" err="1"/>
              <a:t>täs</a:t>
            </a:r>
            <a:r>
              <a:rPr lang="en-US" dirty="0"/>
              <a:t> </a:t>
            </a:r>
            <a:r>
              <a:rPr lang="en-US" dirty="0" err="1"/>
              <a:t>näkyy</a:t>
            </a:r>
            <a:r>
              <a:rPr lang="en-US" dirty="0"/>
              <a:t> </a:t>
            </a:r>
            <a:r>
              <a:rPr lang="en-US" dirty="0" err="1"/>
              <a:t>ite</a:t>
            </a:r>
            <a:r>
              <a:rPr lang="en-US" dirty="0"/>
              <a:t> </a:t>
            </a:r>
            <a:r>
              <a:rPr lang="en-US" dirty="0" err="1"/>
              <a:t>tekstin</a:t>
            </a:r>
            <a:r>
              <a:rPr lang="en-US" dirty="0"/>
              <a:t> </a:t>
            </a:r>
            <a:r>
              <a:rPr lang="en-US" dirty="0" err="1"/>
              <a:t>piirtämine</a:t>
            </a:r>
            <a:r>
              <a:rPr lang="en-US" dirty="0"/>
              <a:t>. </a:t>
            </a:r>
            <a:r>
              <a:rPr lang="en-US" dirty="0" err="1"/>
              <a:t>Siel</a:t>
            </a:r>
            <a:r>
              <a:rPr lang="en-US" dirty="0"/>
              <a:t> </a:t>
            </a:r>
            <a:r>
              <a:rPr lang="en-US" dirty="0" err="1"/>
              <a:t>käydää</a:t>
            </a:r>
            <a:r>
              <a:rPr lang="en-US" dirty="0"/>
              <a:t> string </a:t>
            </a:r>
            <a:r>
              <a:rPr lang="en-US" dirty="0" err="1"/>
              <a:t>muuttuja</a:t>
            </a:r>
            <a:r>
              <a:rPr lang="en-US" dirty="0"/>
              <a:t> </a:t>
            </a:r>
            <a:r>
              <a:rPr lang="en-US" dirty="0" err="1"/>
              <a:t>läpi</a:t>
            </a:r>
            <a:r>
              <a:rPr lang="en-US" dirty="0"/>
              <a:t> </a:t>
            </a:r>
            <a:r>
              <a:rPr lang="en-US" dirty="0" err="1"/>
              <a:t>loopissa</a:t>
            </a:r>
            <a:r>
              <a:rPr lang="en-US" dirty="0"/>
              <a:t> ja </a:t>
            </a:r>
            <a:r>
              <a:rPr lang="en-US" dirty="0" err="1"/>
              <a:t>lasketaa</a:t>
            </a:r>
            <a:r>
              <a:rPr lang="en-US" dirty="0"/>
              <a:t> </a:t>
            </a:r>
            <a:r>
              <a:rPr lang="en-US" dirty="0" err="1"/>
              <a:t>jokaselle</a:t>
            </a:r>
            <a:r>
              <a:rPr lang="en-US" dirty="0"/>
              <a:t> </a:t>
            </a:r>
            <a:r>
              <a:rPr lang="en-US" dirty="0" err="1"/>
              <a:t>kirjaimelle</a:t>
            </a:r>
            <a:r>
              <a:rPr lang="en-US" dirty="0"/>
              <a:t> </a:t>
            </a:r>
            <a:r>
              <a:rPr lang="en-US" dirty="0" err="1"/>
              <a:t>oikee</a:t>
            </a:r>
            <a:r>
              <a:rPr lang="en-US" dirty="0"/>
              <a:t> </a:t>
            </a:r>
            <a:r>
              <a:rPr lang="en-US" dirty="0" err="1"/>
              <a:t>paikka</a:t>
            </a:r>
            <a:r>
              <a:rPr lang="en-US" dirty="0"/>
              <a:t> ja </a:t>
            </a:r>
            <a:r>
              <a:rPr lang="en-US" dirty="0" err="1"/>
              <a:t>päivitetää</a:t>
            </a:r>
            <a:r>
              <a:rPr lang="en-US" dirty="0"/>
              <a:t> vertex buffer </a:t>
            </a:r>
            <a:r>
              <a:rPr lang="en-US" dirty="0" err="1"/>
              <a:t>objekti</a:t>
            </a:r>
            <a:r>
              <a:rPr lang="en-US" dirty="0"/>
              <a:t> ja </a:t>
            </a:r>
            <a:r>
              <a:rPr lang="en-US" dirty="0" err="1"/>
              <a:t>piirretään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423D94-705C-4504-911F-B0FC4EFA50F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5988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Collider </a:t>
            </a:r>
            <a:r>
              <a:rPr lang="en-US" dirty="0" err="1"/>
              <a:t>luokkaa</a:t>
            </a:r>
            <a:r>
              <a:rPr lang="en-US" dirty="0"/>
              <a:t> </a:t>
            </a:r>
            <a:r>
              <a:rPr lang="en-US" dirty="0" err="1"/>
              <a:t>tarvitaa</a:t>
            </a:r>
            <a:r>
              <a:rPr lang="en-US" dirty="0"/>
              <a:t> et </a:t>
            </a:r>
            <a:r>
              <a:rPr lang="en-US" dirty="0" err="1"/>
              <a:t>voidaa</a:t>
            </a:r>
            <a:r>
              <a:rPr lang="en-US" dirty="0"/>
              <a:t> </a:t>
            </a:r>
            <a:r>
              <a:rPr lang="en-US" dirty="0" err="1"/>
              <a:t>interaktaa</a:t>
            </a:r>
            <a:r>
              <a:rPr lang="en-US" dirty="0"/>
              <a:t> </a:t>
            </a:r>
            <a:r>
              <a:rPr lang="en-US" dirty="0" err="1"/>
              <a:t>kentällä</a:t>
            </a:r>
            <a:r>
              <a:rPr lang="en-US" dirty="0"/>
              <a:t> </a:t>
            </a:r>
            <a:r>
              <a:rPr lang="en-US" dirty="0" err="1"/>
              <a:t>olevie</a:t>
            </a:r>
            <a:r>
              <a:rPr lang="en-US" dirty="0"/>
              <a:t> </a:t>
            </a:r>
            <a:r>
              <a:rPr lang="en-US" dirty="0" err="1"/>
              <a:t>juttujen</a:t>
            </a:r>
            <a:r>
              <a:rPr lang="en-US" dirty="0"/>
              <a:t> </a:t>
            </a:r>
            <a:r>
              <a:rPr lang="en-US" dirty="0" err="1"/>
              <a:t>kanssa</a:t>
            </a:r>
            <a:r>
              <a:rPr lang="en-US" dirty="0"/>
              <a:t>. Collider </a:t>
            </a:r>
            <a:r>
              <a:rPr lang="en-US" dirty="0" err="1"/>
              <a:t>luokka</a:t>
            </a:r>
            <a:r>
              <a:rPr lang="en-US" dirty="0"/>
              <a:t> </a:t>
            </a:r>
            <a:r>
              <a:rPr lang="en-US" dirty="0" err="1"/>
              <a:t>täs</a:t>
            </a:r>
            <a:r>
              <a:rPr lang="en-US" dirty="0"/>
              <a:t> </a:t>
            </a:r>
            <a:r>
              <a:rPr lang="en-US" dirty="0" err="1"/>
              <a:t>projektis</a:t>
            </a:r>
            <a:r>
              <a:rPr lang="en-US" dirty="0"/>
              <a:t> on </a:t>
            </a:r>
            <a:r>
              <a:rPr lang="en-US" dirty="0" err="1"/>
              <a:t>hyvin</a:t>
            </a:r>
            <a:r>
              <a:rPr lang="en-US" dirty="0"/>
              <a:t> </a:t>
            </a:r>
            <a:r>
              <a:rPr lang="en-US" dirty="0" err="1"/>
              <a:t>yksinkertane</a:t>
            </a:r>
            <a:r>
              <a:rPr lang="en-US" dirty="0"/>
              <a:t>. </a:t>
            </a:r>
            <a:r>
              <a:rPr lang="en-US" dirty="0" err="1"/>
              <a:t>Rajataa</a:t>
            </a:r>
            <a:r>
              <a:rPr lang="en-US" dirty="0"/>
              <a:t> </a:t>
            </a:r>
            <a:r>
              <a:rPr lang="en-US" dirty="0" err="1"/>
              <a:t>nelikulmio</a:t>
            </a:r>
            <a:r>
              <a:rPr lang="en-US" dirty="0"/>
              <a:t> </a:t>
            </a:r>
            <a:r>
              <a:rPr lang="en-US" dirty="0" err="1"/>
              <a:t>kahdel</a:t>
            </a:r>
            <a:r>
              <a:rPr lang="en-US" dirty="0"/>
              <a:t> </a:t>
            </a:r>
            <a:r>
              <a:rPr lang="en-US" dirty="0" err="1"/>
              <a:t>pisteel</a:t>
            </a:r>
            <a:r>
              <a:rPr lang="en-US" dirty="0"/>
              <a:t>, ja sit </a:t>
            </a:r>
            <a:r>
              <a:rPr lang="en-US" dirty="0" err="1"/>
              <a:t>siel</a:t>
            </a:r>
            <a:r>
              <a:rPr lang="en-US" dirty="0"/>
              <a:t> on checkpoint </a:t>
            </a:r>
            <a:r>
              <a:rPr lang="en-US" dirty="0" err="1"/>
              <a:t>funktio</a:t>
            </a:r>
            <a:r>
              <a:rPr lang="en-US" dirty="0"/>
              <a:t>, </a:t>
            </a:r>
            <a:r>
              <a:rPr lang="en-US" dirty="0" err="1"/>
              <a:t>joka</a:t>
            </a:r>
            <a:r>
              <a:rPr lang="en-US" dirty="0"/>
              <a:t> </a:t>
            </a:r>
            <a:r>
              <a:rPr lang="en-US" dirty="0" err="1"/>
              <a:t>kattoo</a:t>
            </a:r>
            <a:r>
              <a:rPr lang="en-US" dirty="0"/>
              <a:t>, </a:t>
            </a:r>
            <a:r>
              <a:rPr lang="en-US" dirty="0" err="1"/>
              <a:t>onks</a:t>
            </a:r>
            <a:r>
              <a:rPr lang="en-US" dirty="0"/>
              <a:t> </a:t>
            </a:r>
            <a:r>
              <a:rPr lang="en-US" dirty="0" err="1"/>
              <a:t>piste</a:t>
            </a:r>
            <a:r>
              <a:rPr lang="en-US" dirty="0"/>
              <a:t> </a:t>
            </a:r>
            <a:r>
              <a:rPr lang="en-US" dirty="0" err="1"/>
              <a:t>siel</a:t>
            </a:r>
            <a:r>
              <a:rPr lang="en-US" dirty="0"/>
              <a:t> </a:t>
            </a:r>
            <a:r>
              <a:rPr lang="en-US" dirty="0" err="1"/>
              <a:t>colliderin</a:t>
            </a:r>
            <a:r>
              <a:rPr lang="en-US" dirty="0"/>
              <a:t> </a:t>
            </a:r>
            <a:r>
              <a:rPr lang="en-US" dirty="0" err="1"/>
              <a:t>sisällä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423D94-705C-4504-911F-B0FC4EFA50F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18007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Event </a:t>
            </a:r>
            <a:r>
              <a:rPr lang="en-US" dirty="0" err="1"/>
              <a:t>luokka</a:t>
            </a:r>
            <a:r>
              <a:rPr lang="en-US" dirty="0"/>
              <a:t> </a:t>
            </a:r>
            <a:r>
              <a:rPr lang="en-US" dirty="0" err="1"/>
              <a:t>ite</a:t>
            </a:r>
            <a:r>
              <a:rPr lang="en-US" dirty="0"/>
              <a:t> interact </a:t>
            </a:r>
            <a:r>
              <a:rPr lang="en-US" dirty="0" err="1"/>
              <a:t>tapahtumii</a:t>
            </a:r>
            <a:r>
              <a:rPr lang="en-US" dirty="0"/>
              <a:t> </a:t>
            </a:r>
            <a:r>
              <a:rPr lang="en-US" dirty="0" err="1"/>
              <a:t>varte</a:t>
            </a:r>
            <a:r>
              <a:rPr lang="en-US" dirty="0"/>
              <a:t>. </a:t>
            </a:r>
            <a:r>
              <a:rPr lang="en-US" dirty="0" err="1"/>
              <a:t>Siin</a:t>
            </a:r>
            <a:r>
              <a:rPr lang="en-US" dirty="0"/>
              <a:t> </a:t>
            </a:r>
            <a:r>
              <a:rPr lang="en-US" dirty="0" err="1"/>
              <a:t>näkyy</a:t>
            </a:r>
            <a:r>
              <a:rPr lang="en-US" dirty="0"/>
              <a:t> event </a:t>
            </a:r>
            <a:r>
              <a:rPr lang="en-US" dirty="0" err="1"/>
              <a:t>luokan</a:t>
            </a:r>
            <a:r>
              <a:rPr lang="en-US" dirty="0"/>
              <a:t> </a:t>
            </a:r>
            <a:r>
              <a:rPr lang="en-US" dirty="0" err="1"/>
              <a:t>konstruktori</a:t>
            </a:r>
            <a:r>
              <a:rPr lang="en-US" dirty="0"/>
              <a:t>, </a:t>
            </a:r>
            <a:r>
              <a:rPr lang="en-US" dirty="0" err="1"/>
              <a:t>sinne</a:t>
            </a:r>
            <a:r>
              <a:rPr lang="en-US" dirty="0"/>
              <a:t> </a:t>
            </a:r>
            <a:r>
              <a:rPr lang="en-US" dirty="0" err="1"/>
              <a:t>annetaa</a:t>
            </a:r>
            <a:r>
              <a:rPr lang="en-US" dirty="0"/>
              <a:t> </a:t>
            </a:r>
            <a:r>
              <a:rPr lang="en-US" dirty="0" err="1"/>
              <a:t>sijainti</a:t>
            </a:r>
            <a:r>
              <a:rPr lang="en-US" dirty="0"/>
              <a:t> mis event </a:t>
            </a:r>
            <a:r>
              <a:rPr lang="en-US" dirty="0" err="1"/>
              <a:t>halutaa</a:t>
            </a:r>
            <a:r>
              <a:rPr lang="en-US" dirty="0"/>
              <a:t> et </a:t>
            </a:r>
            <a:r>
              <a:rPr lang="en-US" dirty="0" err="1"/>
              <a:t>tapahtuu</a:t>
            </a:r>
            <a:r>
              <a:rPr lang="en-US" dirty="0"/>
              <a:t>, </a:t>
            </a:r>
            <a:r>
              <a:rPr lang="en-US" dirty="0" err="1"/>
              <a:t>sen</a:t>
            </a:r>
            <a:r>
              <a:rPr lang="en-US" dirty="0"/>
              <a:t> </a:t>
            </a:r>
            <a:r>
              <a:rPr lang="en-US" dirty="0" err="1"/>
              <a:t>perusteel</a:t>
            </a:r>
            <a:r>
              <a:rPr lang="en-US" dirty="0"/>
              <a:t> </a:t>
            </a:r>
            <a:r>
              <a:rPr lang="en-US" dirty="0" err="1"/>
              <a:t>luodaa</a:t>
            </a:r>
            <a:r>
              <a:rPr lang="en-US" dirty="0"/>
              <a:t> </a:t>
            </a:r>
            <a:r>
              <a:rPr lang="en-US" dirty="0" err="1"/>
              <a:t>pieni</a:t>
            </a:r>
            <a:r>
              <a:rPr lang="en-US" dirty="0"/>
              <a:t> </a:t>
            </a:r>
            <a:r>
              <a:rPr lang="en-US" dirty="0" err="1"/>
              <a:t>kuution</a:t>
            </a:r>
            <a:r>
              <a:rPr lang="en-US" dirty="0"/>
              <a:t> </a:t>
            </a:r>
            <a:r>
              <a:rPr lang="en-US" dirty="0" err="1"/>
              <a:t>muotone</a:t>
            </a:r>
            <a:r>
              <a:rPr lang="en-US" dirty="0"/>
              <a:t> </a:t>
            </a:r>
            <a:r>
              <a:rPr lang="en-US" dirty="0" err="1"/>
              <a:t>alue</a:t>
            </a:r>
            <a:r>
              <a:rPr lang="en-US" dirty="0"/>
              <a:t> </a:t>
            </a:r>
            <a:r>
              <a:rPr lang="en-US" dirty="0" err="1"/>
              <a:t>tol</a:t>
            </a:r>
            <a:r>
              <a:rPr lang="en-US" dirty="0"/>
              <a:t> </a:t>
            </a:r>
            <a:r>
              <a:rPr lang="en-US" dirty="0" err="1"/>
              <a:t>collideril</a:t>
            </a:r>
            <a:r>
              <a:rPr lang="en-US" dirty="0"/>
              <a:t>. </a:t>
            </a:r>
            <a:r>
              <a:rPr lang="en-US" dirty="0" err="1"/>
              <a:t>Annetaa</a:t>
            </a:r>
            <a:r>
              <a:rPr lang="en-US" dirty="0"/>
              <a:t> </a:t>
            </a:r>
            <a:r>
              <a:rPr lang="en-US" dirty="0" err="1"/>
              <a:t>myös</a:t>
            </a:r>
            <a:r>
              <a:rPr lang="en-US" dirty="0"/>
              <a:t> </a:t>
            </a:r>
            <a:r>
              <a:rPr lang="en-US" dirty="0" err="1"/>
              <a:t>tekstin</a:t>
            </a:r>
            <a:r>
              <a:rPr lang="en-US" dirty="0"/>
              <a:t> </a:t>
            </a:r>
            <a:r>
              <a:rPr lang="en-US" dirty="0" err="1"/>
              <a:t>piirtämisee</a:t>
            </a:r>
            <a:r>
              <a:rPr lang="en-US" dirty="0"/>
              <a:t> </a:t>
            </a:r>
            <a:r>
              <a:rPr lang="en-US" dirty="0" err="1"/>
              <a:t>käytetty</a:t>
            </a:r>
            <a:r>
              <a:rPr lang="en-US" dirty="0"/>
              <a:t> </a:t>
            </a:r>
            <a:r>
              <a:rPr lang="en-US" dirty="0" err="1"/>
              <a:t>varjostin</a:t>
            </a:r>
            <a:r>
              <a:rPr lang="en-US" dirty="0"/>
              <a:t> ja </a:t>
            </a:r>
            <a:r>
              <a:rPr lang="en-US" dirty="0" err="1"/>
              <a:t>teksti</a:t>
            </a:r>
            <a:r>
              <a:rPr lang="en-US" dirty="0"/>
              <a:t> </a:t>
            </a:r>
            <a:r>
              <a:rPr lang="en-US" dirty="0" err="1"/>
              <a:t>mikä</a:t>
            </a:r>
            <a:r>
              <a:rPr lang="en-US" dirty="0"/>
              <a:t> </a:t>
            </a:r>
            <a:r>
              <a:rPr lang="en-US" dirty="0" err="1"/>
              <a:t>halutaa</a:t>
            </a:r>
            <a:r>
              <a:rPr lang="en-US" dirty="0"/>
              <a:t> </a:t>
            </a:r>
            <a:r>
              <a:rPr lang="en-US" dirty="0" err="1"/>
              <a:t>näyttää</a:t>
            </a:r>
            <a:r>
              <a:rPr lang="en-US" dirty="0"/>
              <a:t> </a:t>
            </a:r>
            <a:r>
              <a:rPr lang="en-US" dirty="0" err="1"/>
              <a:t>eventis</a:t>
            </a:r>
            <a:r>
              <a:rPr lang="en-US" dirty="0"/>
              <a:t>. </a:t>
            </a:r>
            <a:r>
              <a:rPr lang="en-US" dirty="0" err="1"/>
              <a:t>Tekstit</a:t>
            </a:r>
            <a:r>
              <a:rPr lang="en-US" dirty="0"/>
              <a:t> on </a:t>
            </a:r>
            <a:r>
              <a:rPr lang="en-US" dirty="0" err="1"/>
              <a:t>tommoses</a:t>
            </a:r>
            <a:r>
              <a:rPr lang="en-US" dirty="0"/>
              <a:t> </a:t>
            </a:r>
            <a:r>
              <a:rPr lang="en-US" dirty="0" err="1"/>
              <a:t>listassa</a:t>
            </a:r>
            <a:r>
              <a:rPr lang="en-US" dirty="0"/>
              <a:t> et </a:t>
            </a:r>
            <a:r>
              <a:rPr lang="en-US" dirty="0" err="1"/>
              <a:t>voidaa</a:t>
            </a:r>
            <a:r>
              <a:rPr lang="en-US" dirty="0"/>
              <a:t> </a:t>
            </a:r>
            <a:r>
              <a:rPr lang="en-US" dirty="0" err="1"/>
              <a:t>näyttää</a:t>
            </a:r>
            <a:r>
              <a:rPr lang="en-US" dirty="0"/>
              <a:t> </a:t>
            </a:r>
            <a:r>
              <a:rPr lang="en-US" dirty="0" err="1"/>
              <a:t>useempii</a:t>
            </a:r>
            <a:r>
              <a:rPr lang="en-US" dirty="0"/>
              <a:t> </a:t>
            </a:r>
            <a:r>
              <a:rPr lang="en-US" dirty="0" err="1"/>
              <a:t>tekstei</a:t>
            </a:r>
            <a:r>
              <a:rPr lang="en-US" dirty="0"/>
              <a:t> </a:t>
            </a:r>
            <a:r>
              <a:rPr lang="en-US" dirty="0" err="1"/>
              <a:t>peräkkäi</a:t>
            </a:r>
            <a:r>
              <a:rPr lang="en-US" dirty="0"/>
              <a:t>. Sit </a:t>
            </a:r>
            <a:r>
              <a:rPr lang="en-US" dirty="0" err="1"/>
              <a:t>täs</a:t>
            </a:r>
            <a:r>
              <a:rPr lang="en-US" dirty="0"/>
              <a:t> </a:t>
            </a:r>
            <a:r>
              <a:rPr lang="en-US" dirty="0" err="1"/>
              <a:t>näkyy</a:t>
            </a:r>
            <a:r>
              <a:rPr lang="en-US" dirty="0"/>
              <a:t> event </a:t>
            </a:r>
            <a:r>
              <a:rPr lang="en-US" dirty="0" err="1"/>
              <a:t>luokan</a:t>
            </a:r>
            <a:r>
              <a:rPr lang="en-US" dirty="0"/>
              <a:t> </a:t>
            </a:r>
            <a:r>
              <a:rPr lang="en-US" dirty="0" err="1"/>
              <a:t>kaikki</a:t>
            </a:r>
            <a:r>
              <a:rPr lang="en-US" dirty="0"/>
              <a:t> </a:t>
            </a:r>
            <a:r>
              <a:rPr lang="en-US" dirty="0" err="1"/>
              <a:t>funktiot</a:t>
            </a:r>
            <a:r>
              <a:rPr lang="en-US" dirty="0"/>
              <a:t>. Do event </a:t>
            </a:r>
            <a:r>
              <a:rPr lang="en-US" dirty="0" err="1"/>
              <a:t>nostaa</a:t>
            </a:r>
            <a:r>
              <a:rPr lang="en-US" dirty="0"/>
              <a:t> </a:t>
            </a:r>
            <a:r>
              <a:rPr lang="en-US" dirty="0" err="1"/>
              <a:t>sitä</a:t>
            </a:r>
            <a:r>
              <a:rPr lang="en-US" dirty="0"/>
              <a:t> </a:t>
            </a:r>
            <a:r>
              <a:rPr lang="en-US" dirty="0" err="1"/>
              <a:t>tänhetkist</a:t>
            </a:r>
            <a:r>
              <a:rPr lang="en-US" dirty="0"/>
              <a:t> </a:t>
            </a:r>
            <a:r>
              <a:rPr lang="en-US" dirty="0" err="1"/>
              <a:t>textindeksii</a:t>
            </a:r>
            <a:r>
              <a:rPr lang="en-US" dirty="0"/>
              <a:t> </a:t>
            </a:r>
            <a:r>
              <a:rPr lang="en-US" dirty="0" err="1"/>
              <a:t>yhdellä</a:t>
            </a:r>
            <a:r>
              <a:rPr lang="en-US" dirty="0"/>
              <a:t>, </a:t>
            </a:r>
            <a:r>
              <a:rPr lang="en-US" dirty="0" err="1"/>
              <a:t>eli</a:t>
            </a:r>
            <a:r>
              <a:rPr lang="en-US" dirty="0"/>
              <a:t> </a:t>
            </a:r>
            <a:r>
              <a:rPr lang="en-US" dirty="0" err="1"/>
              <a:t>ruvetaa</a:t>
            </a:r>
            <a:r>
              <a:rPr lang="en-US" dirty="0"/>
              <a:t> </a:t>
            </a:r>
            <a:r>
              <a:rPr lang="en-US" dirty="0" err="1"/>
              <a:t>näyttää</a:t>
            </a:r>
            <a:r>
              <a:rPr lang="en-US" dirty="0"/>
              <a:t> </a:t>
            </a:r>
            <a:r>
              <a:rPr lang="en-US" dirty="0" err="1"/>
              <a:t>seuraavaa</a:t>
            </a:r>
            <a:r>
              <a:rPr lang="en-US" dirty="0"/>
              <a:t> </a:t>
            </a:r>
            <a:r>
              <a:rPr lang="en-US" dirty="0" err="1"/>
              <a:t>tekstii</a:t>
            </a:r>
            <a:r>
              <a:rPr lang="en-US" dirty="0"/>
              <a:t>, ja </a:t>
            </a:r>
            <a:r>
              <a:rPr lang="en-US" dirty="0" err="1"/>
              <a:t>jos</a:t>
            </a:r>
            <a:r>
              <a:rPr lang="en-US" dirty="0"/>
              <a:t> </a:t>
            </a:r>
            <a:r>
              <a:rPr lang="en-US" dirty="0" err="1"/>
              <a:t>ollaa</a:t>
            </a:r>
            <a:r>
              <a:rPr lang="en-US" dirty="0"/>
              <a:t> </a:t>
            </a:r>
            <a:r>
              <a:rPr lang="en-US" dirty="0" err="1"/>
              <a:t>päästy</a:t>
            </a:r>
            <a:r>
              <a:rPr lang="en-US" dirty="0"/>
              <a:t> </a:t>
            </a:r>
            <a:r>
              <a:rPr lang="en-US" dirty="0" err="1"/>
              <a:t>tekstilistan</a:t>
            </a:r>
            <a:r>
              <a:rPr lang="en-US" dirty="0"/>
              <a:t> </a:t>
            </a:r>
            <a:r>
              <a:rPr lang="en-US" dirty="0" err="1"/>
              <a:t>loppuu</a:t>
            </a:r>
            <a:r>
              <a:rPr lang="en-US" dirty="0"/>
              <a:t> </a:t>
            </a:r>
            <a:r>
              <a:rPr lang="en-US" dirty="0" err="1"/>
              <a:t>ni</a:t>
            </a:r>
            <a:r>
              <a:rPr lang="en-US" dirty="0"/>
              <a:t> </a:t>
            </a:r>
            <a:r>
              <a:rPr lang="en-US" dirty="0" err="1"/>
              <a:t>ei</a:t>
            </a:r>
            <a:r>
              <a:rPr lang="en-US" dirty="0"/>
              <a:t> </a:t>
            </a:r>
            <a:r>
              <a:rPr lang="en-US" dirty="0" err="1"/>
              <a:t>nosteta</a:t>
            </a:r>
            <a:r>
              <a:rPr lang="en-US" dirty="0"/>
              <a:t> </a:t>
            </a:r>
            <a:r>
              <a:rPr lang="en-US" dirty="0" err="1"/>
              <a:t>tekstindeksii</a:t>
            </a:r>
            <a:r>
              <a:rPr lang="en-US" dirty="0"/>
              <a:t>. </a:t>
            </a:r>
            <a:r>
              <a:rPr lang="en-US" dirty="0" err="1"/>
              <a:t>RenderEventText</a:t>
            </a:r>
            <a:r>
              <a:rPr lang="en-US" dirty="0"/>
              <a:t> </a:t>
            </a:r>
            <a:r>
              <a:rPr lang="en-US" dirty="0" err="1"/>
              <a:t>hoitelee</a:t>
            </a:r>
            <a:r>
              <a:rPr lang="en-US" dirty="0"/>
              <a:t> </a:t>
            </a:r>
            <a:r>
              <a:rPr lang="en-US" dirty="0" err="1"/>
              <a:t>ite</a:t>
            </a:r>
            <a:r>
              <a:rPr lang="en-US" dirty="0"/>
              <a:t> </a:t>
            </a:r>
            <a:r>
              <a:rPr lang="en-US" dirty="0" err="1"/>
              <a:t>tekstin</a:t>
            </a:r>
            <a:r>
              <a:rPr lang="en-US" dirty="0"/>
              <a:t> </a:t>
            </a:r>
            <a:r>
              <a:rPr lang="en-US" dirty="0" err="1"/>
              <a:t>piirtämisen</a:t>
            </a:r>
            <a:r>
              <a:rPr lang="en-US" dirty="0"/>
              <a:t>. Ja </a:t>
            </a:r>
            <a:r>
              <a:rPr lang="en-US" dirty="0" err="1"/>
              <a:t>addtext</a:t>
            </a:r>
            <a:r>
              <a:rPr lang="en-US" dirty="0"/>
              <a:t> </a:t>
            </a:r>
            <a:r>
              <a:rPr lang="en-US" dirty="0" err="1"/>
              <a:t>lisää</a:t>
            </a:r>
            <a:r>
              <a:rPr lang="en-US" dirty="0"/>
              <a:t> </a:t>
            </a:r>
            <a:r>
              <a:rPr lang="en-US" dirty="0" err="1"/>
              <a:t>siihe</a:t>
            </a:r>
            <a:r>
              <a:rPr lang="en-US" dirty="0"/>
              <a:t> </a:t>
            </a:r>
            <a:r>
              <a:rPr lang="en-US" dirty="0" err="1"/>
              <a:t>tekstilistaa</a:t>
            </a:r>
            <a:r>
              <a:rPr lang="en-US" dirty="0"/>
              <a:t> </a:t>
            </a:r>
            <a:r>
              <a:rPr lang="en-US" dirty="0" err="1"/>
              <a:t>uueen</a:t>
            </a:r>
            <a:r>
              <a:rPr lang="en-US" dirty="0"/>
              <a:t> </a:t>
            </a:r>
            <a:r>
              <a:rPr lang="en-US" dirty="0" err="1"/>
              <a:t>tekstin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423D94-705C-4504-911F-B0FC4EFA50F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644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EventHandler</a:t>
            </a:r>
            <a:r>
              <a:rPr lang="en-US" dirty="0"/>
              <a:t> </a:t>
            </a:r>
            <a:r>
              <a:rPr lang="en-US" dirty="0" err="1"/>
              <a:t>luokka</a:t>
            </a:r>
            <a:r>
              <a:rPr lang="en-US" dirty="0"/>
              <a:t> on </a:t>
            </a:r>
            <a:r>
              <a:rPr lang="en-US" dirty="0" err="1"/>
              <a:t>vastuussa</a:t>
            </a:r>
            <a:r>
              <a:rPr lang="en-US" dirty="0"/>
              <a:t> </a:t>
            </a:r>
            <a:r>
              <a:rPr lang="en-US" dirty="0" err="1"/>
              <a:t>näitten</a:t>
            </a:r>
            <a:r>
              <a:rPr lang="en-US" dirty="0"/>
              <a:t> </a:t>
            </a:r>
            <a:r>
              <a:rPr lang="en-US" dirty="0" err="1"/>
              <a:t>eventtien</a:t>
            </a:r>
            <a:r>
              <a:rPr lang="en-US" dirty="0"/>
              <a:t> </a:t>
            </a:r>
            <a:r>
              <a:rPr lang="en-US" dirty="0" err="1"/>
              <a:t>hallinnasta</a:t>
            </a:r>
            <a:r>
              <a:rPr lang="en-US" dirty="0"/>
              <a:t>, se </a:t>
            </a:r>
            <a:r>
              <a:rPr lang="en-US" dirty="0" err="1"/>
              <a:t>määrittelee</a:t>
            </a:r>
            <a:r>
              <a:rPr lang="en-US" dirty="0"/>
              <a:t> </a:t>
            </a:r>
            <a:r>
              <a:rPr lang="en-US" dirty="0" err="1"/>
              <a:t>mitä</a:t>
            </a:r>
            <a:r>
              <a:rPr lang="en-US" dirty="0"/>
              <a:t> </a:t>
            </a:r>
            <a:r>
              <a:rPr lang="en-US" dirty="0" err="1"/>
              <a:t>eventtii</a:t>
            </a:r>
            <a:r>
              <a:rPr lang="en-US" dirty="0"/>
              <a:t> olla </a:t>
            </a:r>
            <a:r>
              <a:rPr lang="en-US" dirty="0" err="1"/>
              <a:t>näyttämäs</a:t>
            </a:r>
            <a:r>
              <a:rPr lang="en-US" dirty="0"/>
              <a:t> ja et </a:t>
            </a:r>
            <a:r>
              <a:rPr lang="en-US" dirty="0" err="1"/>
              <a:t>mikä</a:t>
            </a:r>
            <a:r>
              <a:rPr lang="en-US" dirty="0"/>
              <a:t> </a:t>
            </a:r>
            <a:r>
              <a:rPr lang="en-US" dirty="0" err="1"/>
              <a:t>eventti</a:t>
            </a:r>
            <a:r>
              <a:rPr lang="en-US" dirty="0"/>
              <a:t> on </a:t>
            </a:r>
            <a:r>
              <a:rPr lang="en-US" dirty="0" err="1"/>
              <a:t>aktiivine</a:t>
            </a:r>
            <a:r>
              <a:rPr lang="en-US" dirty="0"/>
              <a:t>. </a:t>
            </a:r>
            <a:r>
              <a:rPr lang="en-US" dirty="0" err="1"/>
              <a:t>Siel</a:t>
            </a:r>
            <a:r>
              <a:rPr lang="en-US" dirty="0"/>
              <a:t> on </a:t>
            </a:r>
            <a:r>
              <a:rPr lang="en-US" dirty="0" err="1"/>
              <a:t>lista</a:t>
            </a:r>
            <a:r>
              <a:rPr lang="en-US" dirty="0"/>
              <a:t> </a:t>
            </a:r>
            <a:r>
              <a:rPr lang="en-US" dirty="0" err="1"/>
              <a:t>kaikist</a:t>
            </a:r>
            <a:r>
              <a:rPr lang="en-US" dirty="0"/>
              <a:t> </a:t>
            </a:r>
            <a:r>
              <a:rPr lang="en-US" dirty="0" err="1"/>
              <a:t>eventeist</a:t>
            </a:r>
            <a:r>
              <a:rPr lang="en-US" dirty="0"/>
              <a:t>. Ja </a:t>
            </a:r>
            <a:r>
              <a:rPr lang="en-US" dirty="0" err="1"/>
              <a:t>ku</a:t>
            </a:r>
            <a:r>
              <a:rPr lang="en-US" dirty="0"/>
              <a:t> </a:t>
            </a:r>
            <a:r>
              <a:rPr lang="en-US" dirty="0" err="1"/>
              <a:t>pelaaja</a:t>
            </a:r>
            <a:r>
              <a:rPr lang="en-US" dirty="0"/>
              <a:t> </a:t>
            </a:r>
            <a:r>
              <a:rPr lang="en-US" dirty="0" err="1"/>
              <a:t>painaa</a:t>
            </a:r>
            <a:r>
              <a:rPr lang="en-US" dirty="0"/>
              <a:t> </a:t>
            </a:r>
            <a:r>
              <a:rPr lang="en-US" dirty="0" err="1"/>
              <a:t>välilyöntii</a:t>
            </a:r>
            <a:r>
              <a:rPr lang="en-US" dirty="0"/>
              <a:t> </a:t>
            </a:r>
            <a:r>
              <a:rPr lang="en-US" dirty="0" err="1"/>
              <a:t>ni</a:t>
            </a:r>
            <a:r>
              <a:rPr lang="en-US" dirty="0"/>
              <a:t> </a:t>
            </a:r>
            <a:r>
              <a:rPr lang="en-US" dirty="0" err="1"/>
              <a:t>katotaa</a:t>
            </a:r>
            <a:r>
              <a:rPr lang="en-US" dirty="0"/>
              <a:t> </a:t>
            </a:r>
            <a:r>
              <a:rPr lang="en-US" dirty="0" err="1"/>
              <a:t>onks</a:t>
            </a:r>
            <a:r>
              <a:rPr lang="en-US" dirty="0"/>
              <a:t> </a:t>
            </a:r>
            <a:r>
              <a:rPr lang="en-US" dirty="0" err="1"/>
              <a:t>pelaaja</a:t>
            </a:r>
            <a:r>
              <a:rPr lang="en-US" dirty="0"/>
              <a:t> </a:t>
            </a:r>
            <a:r>
              <a:rPr lang="en-US" dirty="0" err="1"/>
              <a:t>minkää</a:t>
            </a:r>
            <a:r>
              <a:rPr lang="en-US" dirty="0"/>
              <a:t> </a:t>
            </a:r>
            <a:r>
              <a:rPr lang="en-US" dirty="0" err="1"/>
              <a:t>eventin</a:t>
            </a:r>
            <a:r>
              <a:rPr lang="en-US" dirty="0"/>
              <a:t> </a:t>
            </a:r>
            <a:r>
              <a:rPr lang="en-US" dirty="0" err="1"/>
              <a:t>sisäl</a:t>
            </a:r>
            <a:r>
              <a:rPr lang="en-US" dirty="0"/>
              <a:t>. Jos on </a:t>
            </a:r>
            <a:r>
              <a:rPr lang="en-US" dirty="0" err="1"/>
              <a:t>ni</a:t>
            </a:r>
            <a:r>
              <a:rPr lang="en-US" dirty="0"/>
              <a:t> </a:t>
            </a:r>
            <a:r>
              <a:rPr lang="en-US" dirty="0" err="1"/>
              <a:t>siit</a:t>
            </a:r>
            <a:r>
              <a:rPr lang="en-US" dirty="0"/>
              <a:t> </a:t>
            </a:r>
            <a:r>
              <a:rPr lang="en-US" dirty="0" err="1"/>
              <a:t>eventist</a:t>
            </a:r>
            <a:r>
              <a:rPr lang="en-US" dirty="0"/>
              <a:t> </a:t>
            </a:r>
            <a:r>
              <a:rPr lang="en-US" dirty="0" err="1"/>
              <a:t>kutsutaa</a:t>
            </a:r>
            <a:r>
              <a:rPr lang="en-US" dirty="0"/>
              <a:t> </a:t>
            </a:r>
            <a:r>
              <a:rPr lang="en-US" dirty="0" err="1"/>
              <a:t>tota</a:t>
            </a:r>
            <a:r>
              <a:rPr lang="en-US" dirty="0"/>
              <a:t> </a:t>
            </a:r>
            <a:r>
              <a:rPr lang="en-US" dirty="0" err="1"/>
              <a:t>DoEvent</a:t>
            </a:r>
            <a:r>
              <a:rPr lang="en-US" dirty="0"/>
              <a:t> </a:t>
            </a:r>
            <a:r>
              <a:rPr lang="en-US" dirty="0" err="1"/>
              <a:t>funktioo</a:t>
            </a:r>
            <a:r>
              <a:rPr lang="en-US" dirty="0"/>
              <a:t> ja </a:t>
            </a:r>
            <a:r>
              <a:rPr lang="en-US" dirty="0" err="1"/>
              <a:t>asetetaa</a:t>
            </a:r>
            <a:r>
              <a:rPr lang="en-US" dirty="0"/>
              <a:t> se </a:t>
            </a:r>
            <a:r>
              <a:rPr lang="en-US" dirty="0" err="1"/>
              <a:t>eventti</a:t>
            </a:r>
            <a:r>
              <a:rPr lang="en-US" dirty="0"/>
              <a:t> </a:t>
            </a:r>
            <a:r>
              <a:rPr lang="en-US" dirty="0" err="1"/>
              <a:t>tänhetkiseks</a:t>
            </a:r>
            <a:r>
              <a:rPr lang="en-US" dirty="0"/>
              <a:t> </a:t>
            </a:r>
            <a:r>
              <a:rPr lang="en-US" dirty="0" err="1"/>
              <a:t>eventiks</a:t>
            </a:r>
            <a:r>
              <a:rPr lang="en-US" dirty="0"/>
              <a:t> </a:t>
            </a:r>
            <a:r>
              <a:rPr lang="en-US" dirty="0" err="1"/>
              <a:t>tol</a:t>
            </a:r>
            <a:r>
              <a:rPr lang="en-US" dirty="0"/>
              <a:t> </a:t>
            </a:r>
            <a:r>
              <a:rPr lang="en-US" dirty="0" err="1"/>
              <a:t>currentEventIndexillä</a:t>
            </a:r>
            <a:r>
              <a:rPr lang="en-US" dirty="0"/>
              <a:t>. Sit </a:t>
            </a:r>
            <a:r>
              <a:rPr lang="en-US" dirty="0" err="1"/>
              <a:t>säädetää</a:t>
            </a:r>
            <a:r>
              <a:rPr lang="en-US" dirty="0"/>
              <a:t> </a:t>
            </a:r>
            <a:r>
              <a:rPr lang="en-US" dirty="0" err="1"/>
              <a:t>tommone</a:t>
            </a:r>
            <a:r>
              <a:rPr lang="en-US" dirty="0"/>
              <a:t> </a:t>
            </a:r>
            <a:r>
              <a:rPr lang="en-US" dirty="0" err="1"/>
              <a:t>texttimer</a:t>
            </a:r>
            <a:r>
              <a:rPr lang="en-US" dirty="0"/>
              <a:t> </a:t>
            </a:r>
            <a:r>
              <a:rPr lang="en-US" dirty="0" err="1"/>
              <a:t>muuttuja</a:t>
            </a:r>
            <a:r>
              <a:rPr lang="en-US" dirty="0"/>
              <a:t>, </a:t>
            </a:r>
            <a:r>
              <a:rPr lang="en-US" dirty="0" err="1"/>
              <a:t>joka</a:t>
            </a:r>
            <a:r>
              <a:rPr lang="en-US" dirty="0"/>
              <a:t> </a:t>
            </a:r>
            <a:r>
              <a:rPr lang="en-US" dirty="0" err="1"/>
              <a:t>kertoo</a:t>
            </a:r>
            <a:r>
              <a:rPr lang="en-US" dirty="0"/>
              <a:t> </a:t>
            </a:r>
            <a:r>
              <a:rPr lang="en-US" dirty="0" err="1"/>
              <a:t>kui</a:t>
            </a:r>
            <a:r>
              <a:rPr lang="en-US" dirty="0"/>
              <a:t> </a:t>
            </a:r>
            <a:r>
              <a:rPr lang="en-US" dirty="0" err="1"/>
              <a:t>kauva</a:t>
            </a:r>
            <a:r>
              <a:rPr lang="en-US" dirty="0"/>
              <a:t> se </a:t>
            </a:r>
            <a:r>
              <a:rPr lang="en-US" dirty="0" err="1"/>
              <a:t>eventin</a:t>
            </a:r>
            <a:r>
              <a:rPr lang="en-US" dirty="0"/>
              <a:t> </a:t>
            </a:r>
            <a:r>
              <a:rPr lang="en-US" dirty="0" err="1"/>
              <a:t>teksti</a:t>
            </a:r>
            <a:r>
              <a:rPr lang="en-US" dirty="0"/>
              <a:t> </a:t>
            </a:r>
            <a:r>
              <a:rPr lang="en-US" dirty="0" err="1"/>
              <a:t>näkyy</a:t>
            </a:r>
            <a:r>
              <a:rPr lang="en-US" dirty="0"/>
              <a:t> </a:t>
            </a:r>
            <a:r>
              <a:rPr lang="en-US" dirty="0" err="1"/>
              <a:t>ruudul</a:t>
            </a:r>
            <a:r>
              <a:rPr lang="en-US" dirty="0"/>
              <a:t>. Ja sit </a:t>
            </a:r>
            <a:r>
              <a:rPr lang="en-US" dirty="0" err="1"/>
              <a:t>täl</a:t>
            </a:r>
            <a:r>
              <a:rPr lang="en-US" dirty="0"/>
              <a:t> </a:t>
            </a:r>
            <a:r>
              <a:rPr lang="en-US" dirty="0" err="1"/>
              <a:t>showingtext</a:t>
            </a:r>
            <a:r>
              <a:rPr lang="en-US" dirty="0"/>
              <a:t> </a:t>
            </a:r>
            <a:r>
              <a:rPr lang="en-US" dirty="0" err="1"/>
              <a:t>funktiol</a:t>
            </a:r>
            <a:r>
              <a:rPr lang="en-US" dirty="0"/>
              <a:t> </a:t>
            </a:r>
            <a:r>
              <a:rPr lang="en-US" dirty="0" err="1"/>
              <a:t>näytetää</a:t>
            </a:r>
            <a:r>
              <a:rPr lang="en-US" dirty="0"/>
              <a:t> </a:t>
            </a:r>
            <a:r>
              <a:rPr lang="en-US" dirty="0" err="1"/>
              <a:t>sen</a:t>
            </a:r>
            <a:r>
              <a:rPr lang="en-US" dirty="0"/>
              <a:t> </a:t>
            </a:r>
            <a:r>
              <a:rPr lang="en-US" dirty="0" err="1"/>
              <a:t>tänhetkisen</a:t>
            </a:r>
            <a:r>
              <a:rPr lang="en-US" dirty="0"/>
              <a:t> </a:t>
            </a:r>
            <a:r>
              <a:rPr lang="en-US" dirty="0" err="1"/>
              <a:t>eventin</a:t>
            </a:r>
            <a:r>
              <a:rPr lang="en-US" dirty="0"/>
              <a:t> </a:t>
            </a:r>
            <a:r>
              <a:rPr lang="en-US" dirty="0" err="1"/>
              <a:t>teksti</a:t>
            </a:r>
            <a:r>
              <a:rPr lang="en-US" dirty="0"/>
              <a:t>. </a:t>
            </a:r>
            <a:r>
              <a:rPr lang="en-US" dirty="0" err="1"/>
              <a:t>Tota</a:t>
            </a:r>
            <a:r>
              <a:rPr lang="en-US" dirty="0"/>
              <a:t> </a:t>
            </a:r>
            <a:r>
              <a:rPr lang="en-US" dirty="0" err="1"/>
              <a:t>showingtextii</a:t>
            </a:r>
            <a:r>
              <a:rPr lang="en-US" dirty="0"/>
              <a:t> </a:t>
            </a:r>
            <a:r>
              <a:rPr lang="en-US" dirty="0" err="1"/>
              <a:t>kutsutaa</a:t>
            </a:r>
            <a:r>
              <a:rPr lang="en-US" dirty="0"/>
              <a:t> </a:t>
            </a:r>
            <a:r>
              <a:rPr lang="en-US" dirty="0" err="1"/>
              <a:t>pääsilmukas</a:t>
            </a:r>
            <a:r>
              <a:rPr lang="en-US" dirty="0"/>
              <a:t> </a:t>
            </a:r>
            <a:r>
              <a:rPr lang="en-US" dirty="0" err="1"/>
              <a:t>kokoaja</a:t>
            </a:r>
            <a:r>
              <a:rPr lang="en-US" dirty="0"/>
              <a:t> ja </a:t>
            </a:r>
            <a:r>
              <a:rPr lang="en-US" dirty="0" err="1"/>
              <a:t>kun</a:t>
            </a:r>
            <a:r>
              <a:rPr lang="en-US" dirty="0"/>
              <a:t> </a:t>
            </a:r>
            <a:r>
              <a:rPr lang="en-US" dirty="0" err="1"/>
              <a:t>toi</a:t>
            </a:r>
            <a:r>
              <a:rPr lang="en-US" dirty="0"/>
              <a:t> </a:t>
            </a:r>
            <a:r>
              <a:rPr lang="en-US" dirty="0" err="1"/>
              <a:t>texttimer</a:t>
            </a:r>
            <a:r>
              <a:rPr lang="en-US" dirty="0"/>
              <a:t> </a:t>
            </a:r>
            <a:r>
              <a:rPr lang="en-US" dirty="0" err="1"/>
              <a:t>menee</a:t>
            </a:r>
            <a:r>
              <a:rPr lang="en-US" dirty="0"/>
              <a:t> </a:t>
            </a:r>
            <a:r>
              <a:rPr lang="en-US" dirty="0" err="1"/>
              <a:t>nollaa</a:t>
            </a:r>
            <a:r>
              <a:rPr lang="en-US" dirty="0"/>
              <a:t> </a:t>
            </a:r>
            <a:r>
              <a:rPr lang="en-US" dirty="0" err="1"/>
              <a:t>ni</a:t>
            </a:r>
            <a:r>
              <a:rPr lang="en-US" dirty="0"/>
              <a:t> </a:t>
            </a:r>
            <a:r>
              <a:rPr lang="en-US" dirty="0" err="1"/>
              <a:t>teksti</a:t>
            </a:r>
            <a:r>
              <a:rPr lang="en-US" dirty="0"/>
              <a:t> </a:t>
            </a:r>
            <a:r>
              <a:rPr lang="en-US" dirty="0" err="1"/>
              <a:t>ei</a:t>
            </a:r>
            <a:r>
              <a:rPr lang="en-US" dirty="0"/>
              <a:t> </a:t>
            </a:r>
            <a:r>
              <a:rPr lang="en-US" dirty="0" err="1"/>
              <a:t>enää</a:t>
            </a:r>
            <a:r>
              <a:rPr lang="en-US" dirty="0"/>
              <a:t> </a:t>
            </a:r>
            <a:r>
              <a:rPr lang="en-US" dirty="0" err="1"/>
              <a:t>näy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423D94-705C-4504-911F-B0FC4EFA50F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7897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Äänentoistoo</a:t>
            </a:r>
            <a:r>
              <a:rPr lang="en-US" dirty="0"/>
              <a:t> </a:t>
            </a:r>
            <a:r>
              <a:rPr lang="en-US" dirty="0" err="1"/>
              <a:t>käytetty</a:t>
            </a:r>
            <a:r>
              <a:rPr lang="en-US" dirty="0"/>
              <a:t> Open Audio </a:t>
            </a:r>
            <a:r>
              <a:rPr lang="en-US" dirty="0" err="1"/>
              <a:t>Libraryy</a:t>
            </a:r>
            <a:r>
              <a:rPr lang="en-US" dirty="0"/>
              <a:t> ja wav </a:t>
            </a:r>
            <a:r>
              <a:rPr lang="en-US" dirty="0" err="1"/>
              <a:t>tiedoston</a:t>
            </a:r>
            <a:r>
              <a:rPr lang="en-US" dirty="0"/>
              <a:t> </a:t>
            </a:r>
            <a:r>
              <a:rPr lang="en-US" dirty="0" err="1"/>
              <a:t>latauksee</a:t>
            </a:r>
            <a:r>
              <a:rPr lang="en-US" dirty="0"/>
              <a:t> free audio library utility </a:t>
            </a:r>
            <a:r>
              <a:rPr lang="en-US" dirty="0" err="1"/>
              <a:t>toolkittiä</a:t>
            </a:r>
            <a:r>
              <a:rPr lang="en-US" dirty="0"/>
              <a:t>. </a:t>
            </a:r>
            <a:r>
              <a:rPr lang="en-US" dirty="0" err="1"/>
              <a:t>Äänentoistossa</a:t>
            </a:r>
            <a:r>
              <a:rPr lang="en-US" dirty="0"/>
              <a:t> </a:t>
            </a:r>
            <a:r>
              <a:rPr lang="en-US" dirty="0" err="1"/>
              <a:t>hankalita</a:t>
            </a:r>
            <a:r>
              <a:rPr lang="en-US" dirty="0"/>
              <a:t> </a:t>
            </a:r>
            <a:r>
              <a:rPr lang="en-US" dirty="0" err="1"/>
              <a:t>oli</a:t>
            </a:r>
            <a:r>
              <a:rPr lang="en-US" dirty="0"/>
              <a:t> </a:t>
            </a:r>
            <a:r>
              <a:rPr lang="en-US" dirty="0" err="1"/>
              <a:t>löytää</a:t>
            </a:r>
            <a:r>
              <a:rPr lang="en-US" dirty="0"/>
              <a:t> </a:t>
            </a:r>
            <a:r>
              <a:rPr lang="en-US" dirty="0" err="1"/>
              <a:t>hyvää</a:t>
            </a:r>
            <a:r>
              <a:rPr lang="en-US" dirty="0"/>
              <a:t> </a:t>
            </a:r>
            <a:r>
              <a:rPr lang="en-US" dirty="0" err="1"/>
              <a:t>dokumentaatioo</a:t>
            </a:r>
            <a:r>
              <a:rPr lang="en-US" dirty="0"/>
              <a:t> </a:t>
            </a:r>
            <a:r>
              <a:rPr lang="en-US" dirty="0" err="1"/>
              <a:t>siihe</a:t>
            </a:r>
            <a:r>
              <a:rPr lang="en-US" dirty="0"/>
              <a:t> mite </a:t>
            </a:r>
            <a:r>
              <a:rPr lang="en-US" dirty="0" err="1"/>
              <a:t>toi</a:t>
            </a:r>
            <a:r>
              <a:rPr lang="en-US" dirty="0"/>
              <a:t> </a:t>
            </a:r>
            <a:r>
              <a:rPr lang="en-US" dirty="0" err="1"/>
              <a:t>pitäs</a:t>
            </a:r>
            <a:r>
              <a:rPr lang="en-US" dirty="0"/>
              <a:t> </a:t>
            </a:r>
            <a:r>
              <a:rPr lang="en-US" dirty="0" err="1"/>
              <a:t>tehä</a:t>
            </a:r>
            <a:r>
              <a:rPr lang="en-US" dirty="0"/>
              <a:t> </a:t>
            </a:r>
            <a:r>
              <a:rPr lang="en-US" dirty="0" err="1"/>
              <a:t>toi</a:t>
            </a:r>
            <a:r>
              <a:rPr lang="en-US" dirty="0"/>
              <a:t> </a:t>
            </a:r>
            <a:r>
              <a:rPr lang="en-US" dirty="0" err="1"/>
              <a:t>äänen</a:t>
            </a:r>
            <a:r>
              <a:rPr lang="en-US" dirty="0"/>
              <a:t> </a:t>
            </a:r>
            <a:r>
              <a:rPr lang="en-US" dirty="0" err="1"/>
              <a:t>lataus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423D94-705C-4504-911F-B0FC4EFA50F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2389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Ja </a:t>
            </a:r>
            <a:r>
              <a:rPr lang="en-US" dirty="0" err="1"/>
              <a:t>täs</a:t>
            </a:r>
            <a:r>
              <a:rPr lang="en-US" dirty="0"/>
              <a:t> video </a:t>
            </a:r>
            <a:r>
              <a:rPr lang="en-US" dirty="0" err="1"/>
              <a:t>lopullisest</a:t>
            </a:r>
            <a:r>
              <a:rPr lang="en-US" dirty="0"/>
              <a:t> </a:t>
            </a:r>
            <a:r>
              <a:rPr lang="en-US" dirty="0" err="1"/>
              <a:t>projektist</a:t>
            </a:r>
            <a:r>
              <a:rPr lang="en-US" dirty="0"/>
              <a:t>. Toi </a:t>
            </a:r>
            <a:r>
              <a:rPr lang="en-US" dirty="0" err="1"/>
              <a:t>luolamies</a:t>
            </a:r>
            <a:r>
              <a:rPr lang="en-US" dirty="0"/>
              <a:t> on </a:t>
            </a:r>
            <a:r>
              <a:rPr lang="en-US" dirty="0" err="1"/>
              <a:t>pelaajahahmo</a:t>
            </a:r>
            <a:r>
              <a:rPr lang="en-US" dirty="0"/>
              <a:t>. </a:t>
            </a:r>
            <a:r>
              <a:rPr lang="en-US" dirty="0" err="1"/>
              <a:t>Siin</a:t>
            </a:r>
            <a:r>
              <a:rPr lang="en-US" dirty="0"/>
              <a:t> </a:t>
            </a:r>
            <a:r>
              <a:rPr lang="en-US" dirty="0" err="1"/>
              <a:t>näkyy</a:t>
            </a:r>
            <a:r>
              <a:rPr lang="en-US" dirty="0"/>
              <a:t> et </a:t>
            </a:r>
            <a:r>
              <a:rPr lang="en-US" dirty="0" err="1"/>
              <a:t>ku</a:t>
            </a:r>
            <a:r>
              <a:rPr lang="en-US" dirty="0"/>
              <a:t> </a:t>
            </a:r>
            <a:r>
              <a:rPr lang="en-US" dirty="0" err="1"/>
              <a:t>menee</a:t>
            </a:r>
            <a:r>
              <a:rPr lang="en-US" dirty="0"/>
              <a:t> </a:t>
            </a:r>
            <a:r>
              <a:rPr lang="en-US" dirty="0" err="1"/>
              <a:t>toho</a:t>
            </a:r>
            <a:r>
              <a:rPr lang="en-US" dirty="0"/>
              <a:t> </a:t>
            </a:r>
            <a:r>
              <a:rPr lang="en-US" dirty="0" err="1"/>
              <a:t>toisen</a:t>
            </a:r>
            <a:r>
              <a:rPr lang="en-US" dirty="0"/>
              <a:t> </a:t>
            </a:r>
            <a:r>
              <a:rPr lang="en-US" dirty="0" err="1"/>
              <a:t>hahmon</a:t>
            </a:r>
            <a:r>
              <a:rPr lang="en-US" dirty="0"/>
              <a:t> </a:t>
            </a:r>
            <a:r>
              <a:rPr lang="en-US" dirty="0" err="1"/>
              <a:t>vieree</a:t>
            </a:r>
            <a:r>
              <a:rPr lang="en-US" dirty="0"/>
              <a:t> ja </a:t>
            </a:r>
            <a:r>
              <a:rPr lang="en-US" dirty="0" err="1"/>
              <a:t>painaa</a:t>
            </a:r>
            <a:r>
              <a:rPr lang="en-US" dirty="0"/>
              <a:t> </a:t>
            </a:r>
            <a:r>
              <a:rPr lang="en-US" dirty="0" err="1"/>
              <a:t>välilyöntii</a:t>
            </a:r>
            <a:r>
              <a:rPr lang="en-US" dirty="0"/>
              <a:t> </a:t>
            </a:r>
            <a:r>
              <a:rPr lang="en-US" dirty="0" err="1"/>
              <a:t>ni</a:t>
            </a:r>
            <a:r>
              <a:rPr lang="en-US" dirty="0"/>
              <a:t> se </a:t>
            </a:r>
            <a:r>
              <a:rPr lang="en-US" dirty="0" err="1"/>
              <a:t>näyttää</a:t>
            </a:r>
            <a:r>
              <a:rPr lang="en-US" dirty="0"/>
              <a:t> </a:t>
            </a:r>
            <a:r>
              <a:rPr lang="en-US" dirty="0" err="1"/>
              <a:t>sen</a:t>
            </a:r>
            <a:r>
              <a:rPr lang="en-US" dirty="0"/>
              <a:t> </a:t>
            </a:r>
            <a:r>
              <a:rPr lang="en-US" dirty="0" err="1"/>
              <a:t>eventin</a:t>
            </a:r>
            <a:r>
              <a:rPr lang="en-US" dirty="0"/>
              <a:t> </a:t>
            </a:r>
            <a:r>
              <a:rPr lang="en-US" dirty="0" err="1"/>
              <a:t>tekstin</a:t>
            </a:r>
            <a:r>
              <a:rPr lang="en-US" dirty="0"/>
              <a:t>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423D94-705C-4504-911F-B0FC4EFA50F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45923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Tavotteet</a:t>
            </a:r>
            <a:r>
              <a:rPr lang="en-US" dirty="0"/>
              <a:t> </a:t>
            </a:r>
            <a:r>
              <a:rPr lang="en-US" dirty="0" err="1"/>
              <a:t>mitkä</a:t>
            </a:r>
            <a:r>
              <a:rPr lang="en-US" dirty="0"/>
              <a:t> </a:t>
            </a:r>
            <a:r>
              <a:rPr lang="en-US" dirty="0" err="1"/>
              <a:t>aluks</a:t>
            </a:r>
            <a:r>
              <a:rPr lang="en-US" dirty="0"/>
              <a:t> </a:t>
            </a:r>
            <a:r>
              <a:rPr lang="en-US" dirty="0" err="1"/>
              <a:t>asetettii</a:t>
            </a:r>
            <a:r>
              <a:rPr lang="en-US" dirty="0"/>
              <a:t> </a:t>
            </a:r>
            <a:r>
              <a:rPr lang="en-US" dirty="0" err="1"/>
              <a:t>ni</a:t>
            </a:r>
            <a:r>
              <a:rPr lang="en-US" dirty="0"/>
              <a:t> </a:t>
            </a:r>
            <a:r>
              <a:rPr lang="en-US" dirty="0" err="1"/>
              <a:t>saavutettii</a:t>
            </a:r>
            <a:r>
              <a:rPr lang="en-US" dirty="0"/>
              <a:t> ja </a:t>
            </a:r>
            <a:r>
              <a:rPr lang="en-US" dirty="0" err="1"/>
              <a:t>kaikki</a:t>
            </a:r>
            <a:r>
              <a:rPr lang="en-US" dirty="0"/>
              <a:t> </a:t>
            </a:r>
            <a:r>
              <a:rPr lang="en-US" dirty="0" err="1"/>
              <a:t>halutut</a:t>
            </a:r>
            <a:r>
              <a:rPr lang="en-US" dirty="0"/>
              <a:t> </a:t>
            </a:r>
            <a:r>
              <a:rPr lang="en-US" dirty="0" err="1"/>
              <a:t>ominaisuudet</a:t>
            </a:r>
            <a:r>
              <a:rPr lang="en-US" dirty="0"/>
              <a:t> </a:t>
            </a:r>
            <a:r>
              <a:rPr lang="en-US" dirty="0" err="1"/>
              <a:t>saatii</a:t>
            </a:r>
            <a:r>
              <a:rPr lang="en-US" dirty="0"/>
              <a:t> </a:t>
            </a:r>
            <a:r>
              <a:rPr lang="en-US" dirty="0" err="1"/>
              <a:t>toteutettuu</a:t>
            </a:r>
            <a:r>
              <a:rPr lang="en-US" dirty="0"/>
              <a:t>. </a:t>
            </a:r>
            <a:r>
              <a:rPr lang="en-US" dirty="0" err="1"/>
              <a:t>Tota</a:t>
            </a:r>
            <a:r>
              <a:rPr lang="en-US" dirty="0"/>
              <a:t> on </a:t>
            </a:r>
            <a:r>
              <a:rPr lang="en-US" dirty="0" err="1"/>
              <a:t>mahdollist</a:t>
            </a:r>
            <a:r>
              <a:rPr lang="en-US" dirty="0"/>
              <a:t> </a:t>
            </a:r>
            <a:r>
              <a:rPr lang="en-US" dirty="0" err="1"/>
              <a:t>jatkokehittää</a:t>
            </a:r>
            <a:r>
              <a:rPr lang="en-US" dirty="0"/>
              <a:t> </a:t>
            </a:r>
            <a:r>
              <a:rPr lang="en-US" dirty="0" err="1"/>
              <a:t>lisäämäl</a:t>
            </a:r>
            <a:r>
              <a:rPr lang="en-US" dirty="0"/>
              <a:t> </a:t>
            </a:r>
            <a:r>
              <a:rPr lang="en-US" dirty="0" err="1"/>
              <a:t>siihe</a:t>
            </a:r>
            <a:r>
              <a:rPr lang="en-US" dirty="0"/>
              <a:t> just </a:t>
            </a:r>
            <a:r>
              <a:rPr lang="en-US" dirty="0" err="1"/>
              <a:t>animattiot</a:t>
            </a:r>
            <a:r>
              <a:rPr lang="en-US" dirty="0"/>
              <a:t> ja </a:t>
            </a:r>
            <a:r>
              <a:rPr lang="en-US" dirty="0" err="1"/>
              <a:t>kenttien</a:t>
            </a:r>
            <a:r>
              <a:rPr lang="en-US" dirty="0"/>
              <a:t> </a:t>
            </a:r>
            <a:r>
              <a:rPr lang="en-US" dirty="0" err="1"/>
              <a:t>latauksen</a:t>
            </a:r>
            <a:r>
              <a:rPr lang="en-US" dirty="0"/>
              <a:t>. Toi on </a:t>
            </a:r>
            <a:r>
              <a:rPr lang="en-US" dirty="0" err="1"/>
              <a:t>myös</a:t>
            </a:r>
            <a:r>
              <a:rPr lang="en-US" dirty="0"/>
              <a:t> </a:t>
            </a:r>
            <a:r>
              <a:rPr lang="en-US" dirty="0" err="1"/>
              <a:t>mahdollist</a:t>
            </a:r>
            <a:r>
              <a:rPr lang="en-US" dirty="0"/>
              <a:t> </a:t>
            </a:r>
            <a:r>
              <a:rPr lang="en-US" dirty="0" err="1"/>
              <a:t>pyöräyttää</a:t>
            </a:r>
            <a:r>
              <a:rPr lang="en-US" dirty="0"/>
              <a:t> </a:t>
            </a:r>
            <a:r>
              <a:rPr lang="en-US" dirty="0" err="1"/>
              <a:t>jokskuu</a:t>
            </a:r>
            <a:r>
              <a:rPr lang="en-US" dirty="0"/>
              <a:t> </a:t>
            </a:r>
            <a:r>
              <a:rPr lang="en-US" dirty="0" err="1"/>
              <a:t>iha</a:t>
            </a:r>
            <a:r>
              <a:rPr lang="en-US" dirty="0"/>
              <a:t> </a:t>
            </a:r>
            <a:r>
              <a:rPr lang="en-US" dirty="0" err="1"/>
              <a:t>toisenlaiseks</a:t>
            </a:r>
            <a:r>
              <a:rPr lang="en-US" dirty="0"/>
              <a:t> </a:t>
            </a:r>
            <a:r>
              <a:rPr lang="en-US" dirty="0" err="1"/>
              <a:t>peliks</a:t>
            </a:r>
            <a:r>
              <a:rPr lang="en-US" dirty="0"/>
              <a:t>, </a:t>
            </a:r>
            <a:r>
              <a:rPr lang="en-US" dirty="0" err="1"/>
              <a:t>nyt</a:t>
            </a:r>
            <a:r>
              <a:rPr lang="en-US" dirty="0"/>
              <a:t> </a:t>
            </a:r>
            <a:r>
              <a:rPr lang="en-US" dirty="0" err="1"/>
              <a:t>ku</a:t>
            </a:r>
            <a:r>
              <a:rPr lang="en-US" dirty="0"/>
              <a:t> on </a:t>
            </a:r>
            <a:r>
              <a:rPr lang="en-US" dirty="0" err="1"/>
              <a:t>toi</a:t>
            </a:r>
            <a:r>
              <a:rPr lang="en-US" dirty="0"/>
              <a:t> </a:t>
            </a:r>
            <a:r>
              <a:rPr lang="en-US" dirty="0" err="1"/>
              <a:t>pohja</a:t>
            </a:r>
            <a:r>
              <a:rPr lang="en-US" dirty="0"/>
              <a:t> </a:t>
            </a:r>
            <a:r>
              <a:rPr lang="en-US" dirty="0" err="1"/>
              <a:t>tehty</a:t>
            </a:r>
            <a:r>
              <a:rPr lang="en-US" dirty="0"/>
              <a:t> </a:t>
            </a:r>
            <a:r>
              <a:rPr lang="en-US" dirty="0" err="1"/>
              <a:t>tolle</a:t>
            </a:r>
            <a:r>
              <a:rPr lang="en-US" dirty="0"/>
              <a:t> </a:t>
            </a:r>
            <a:r>
              <a:rPr lang="en-US" dirty="0" err="1"/>
              <a:t>moottorille</a:t>
            </a:r>
            <a:r>
              <a:rPr lang="en-US" dirty="0"/>
              <a:t> </a:t>
            </a:r>
            <a:r>
              <a:rPr lang="en-US" dirty="0" err="1"/>
              <a:t>ni</a:t>
            </a:r>
            <a:r>
              <a:rPr lang="en-US" dirty="0"/>
              <a:t> on </a:t>
            </a:r>
            <a:r>
              <a:rPr lang="en-US" dirty="0" err="1"/>
              <a:t>aika</a:t>
            </a:r>
            <a:r>
              <a:rPr lang="en-US" dirty="0"/>
              <a:t> </a:t>
            </a:r>
            <a:r>
              <a:rPr lang="en-US" dirty="0" err="1"/>
              <a:t>helppo</a:t>
            </a:r>
            <a:r>
              <a:rPr lang="en-US" dirty="0"/>
              <a:t> </a:t>
            </a:r>
            <a:r>
              <a:rPr lang="en-US" dirty="0" err="1"/>
              <a:t>muokata</a:t>
            </a:r>
            <a:r>
              <a:rPr lang="en-US" dirty="0"/>
              <a:t> </a:t>
            </a:r>
            <a:r>
              <a:rPr lang="en-US" dirty="0" err="1"/>
              <a:t>siit</a:t>
            </a:r>
            <a:r>
              <a:rPr lang="en-US" dirty="0"/>
              <a:t> </a:t>
            </a:r>
            <a:r>
              <a:rPr lang="en-US" dirty="0" err="1"/>
              <a:t>jotai</a:t>
            </a:r>
            <a:r>
              <a:rPr lang="en-US" dirty="0"/>
              <a:t> </a:t>
            </a:r>
            <a:r>
              <a:rPr lang="en-US" dirty="0" err="1"/>
              <a:t>muuta</a:t>
            </a:r>
            <a:r>
              <a:rPr lang="en-US" dirty="0"/>
              <a:t>. </a:t>
            </a:r>
            <a:r>
              <a:rPr lang="en-US" dirty="0" err="1"/>
              <a:t>Opengl</a:t>
            </a:r>
            <a:r>
              <a:rPr lang="en-US" dirty="0"/>
              <a:t> on </a:t>
            </a:r>
            <a:r>
              <a:rPr lang="en-US" dirty="0" err="1"/>
              <a:t>miu</a:t>
            </a:r>
            <a:r>
              <a:rPr lang="en-US" dirty="0"/>
              <a:t> </a:t>
            </a:r>
            <a:r>
              <a:rPr lang="en-US" dirty="0" err="1"/>
              <a:t>mielest</a:t>
            </a:r>
            <a:r>
              <a:rPr lang="en-US" dirty="0"/>
              <a:t> </a:t>
            </a:r>
            <a:r>
              <a:rPr lang="en-US" dirty="0" err="1"/>
              <a:t>tosi</a:t>
            </a:r>
            <a:r>
              <a:rPr lang="en-US" dirty="0"/>
              <a:t> </a:t>
            </a:r>
            <a:r>
              <a:rPr lang="en-US" dirty="0" err="1"/>
              <a:t>hyvä</a:t>
            </a:r>
            <a:r>
              <a:rPr lang="en-US" dirty="0"/>
              <a:t> </a:t>
            </a:r>
            <a:r>
              <a:rPr lang="en-US" dirty="0" err="1"/>
              <a:t>jos</a:t>
            </a:r>
            <a:r>
              <a:rPr lang="en-US" dirty="0"/>
              <a:t> </a:t>
            </a:r>
            <a:r>
              <a:rPr lang="en-US" dirty="0" err="1"/>
              <a:t>haluu</a:t>
            </a:r>
            <a:r>
              <a:rPr lang="en-US" dirty="0"/>
              <a:t> </a:t>
            </a:r>
            <a:r>
              <a:rPr lang="en-US" dirty="0" err="1"/>
              <a:t>harjotella</a:t>
            </a:r>
            <a:r>
              <a:rPr lang="en-US" dirty="0"/>
              <a:t> </a:t>
            </a:r>
            <a:r>
              <a:rPr lang="en-US" dirty="0" err="1"/>
              <a:t>pelimoottorin</a:t>
            </a:r>
            <a:r>
              <a:rPr lang="en-US" dirty="0"/>
              <a:t> </a:t>
            </a:r>
            <a:r>
              <a:rPr lang="en-US" dirty="0" err="1"/>
              <a:t>koodaamista</a:t>
            </a:r>
            <a:r>
              <a:rPr lang="en-US" dirty="0"/>
              <a:t> ja </a:t>
            </a:r>
            <a:r>
              <a:rPr lang="en-US" dirty="0" err="1"/>
              <a:t>syventää</a:t>
            </a:r>
            <a:r>
              <a:rPr lang="en-US" dirty="0"/>
              <a:t> </a:t>
            </a:r>
            <a:r>
              <a:rPr lang="en-US" dirty="0" err="1"/>
              <a:t>peliohjelmoinnin</a:t>
            </a:r>
            <a:r>
              <a:rPr lang="en-US" dirty="0"/>
              <a:t> </a:t>
            </a:r>
            <a:r>
              <a:rPr lang="en-US" dirty="0" err="1"/>
              <a:t>osaamista</a:t>
            </a:r>
            <a:r>
              <a:rPr lang="en-US" dirty="0"/>
              <a:t>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423D94-705C-4504-911F-B0FC4EFA50F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3322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Rupesin</a:t>
            </a:r>
            <a:r>
              <a:rPr lang="en-US" dirty="0"/>
              <a:t> </a:t>
            </a:r>
            <a:r>
              <a:rPr lang="en-US" dirty="0" err="1"/>
              <a:t>työstää</a:t>
            </a:r>
            <a:r>
              <a:rPr lang="en-US" dirty="0"/>
              <a:t> </a:t>
            </a:r>
            <a:r>
              <a:rPr lang="en-US" dirty="0" err="1"/>
              <a:t>tätä</a:t>
            </a:r>
            <a:r>
              <a:rPr lang="en-US" dirty="0"/>
              <a:t> </a:t>
            </a:r>
            <a:r>
              <a:rPr lang="en-US" dirty="0" err="1"/>
              <a:t>opparia</a:t>
            </a:r>
            <a:r>
              <a:rPr lang="en-US" dirty="0"/>
              <a:t> </a:t>
            </a:r>
            <a:r>
              <a:rPr lang="en-US" dirty="0" err="1"/>
              <a:t>syyskuussa</a:t>
            </a:r>
            <a:r>
              <a:rPr lang="en-US" dirty="0"/>
              <a:t>, </a:t>
            </a:r>
            <a:r>
              <a:rPr lang="en-US" dirty="0" err="1"/>
              <a:t>eli</a:t>
            </a:r>
            <a:r>
              <a:rPr lang="en-US" dirty="0"/>
              <a:t> </a:t>
            </a:r>
            <a:r>
              <a:rPr lang="en-US" dirty="0" err="1"/>
              <a:t>aika</a:t>
            </a:r>
            <a:r>
              <a:rPr lang="en-US" dirty="0"/>
              <a:t> </a:t>
            </a:r>
            <a:r>
              <a:rPr lang="en-US" dirty="0" err="1"/>
              <a:t>pienellä</a:t>
            </a:r>
            <a:r>
              <a:rPr lang="en-US" dirty="0"/>
              <a:t> </a:t>
            </a:r>
            <a:r>
              <a:rPr lang="en-US" dirty="0" err="1"/>
              <a:t>aikavälillä</a:t>
            </a:r>
            <a:r>
              <a:rPr lang="en-US" dirty="0"/>
              <a:t> </a:t>
            </a:r>
            <a:r>
              <a:rPr lang="en-US" dirty="0" err="1"/>
              <a:t>piti</a:t>
            </a:r>
            <a:r>
              <a:rPr lang="en-US" dirty="0"/>
              <a:t> </a:t>
            </a:r>
            <a:r>
              <a:rPr lang="en-US" dirty="0" err="1"/>
              <a:t>toteuttaa</a:t>
            </a:r>
            <a:r>
              <a:rPr lang="en-US" dirty="0"/>
              <a:t> </a:t>
            </a:r>
            <a:r>
              <a:rPr lang="en-US" dirty="0" err="1"/>
              <a:t>tää</a:t>
            </a:r>
            <a:r>
              <a:rPr lang="en-US" dirty="0"/>
              <a:t>. </a:t>
            </a:r>
            <a:r>
              <a:rPr lang="en-US" dirty="0" err="1"/>
              <a:t>Projekti</a:t>
            </a:r>
            <a:r>
              <a:rPr lang="en-US" dirty="0"/>
              <a:t> </a:t>
            </a:r>
            <a:r>
              <a:rPr lang="en-US" dirty="0" err="1"/>
              <a:t>valmistui</a:t>
            </a:r>
            <a:r>
              <a:rPr lang="en-US" dirty="0"/>
              <a:t> n. </a:t>
            </a:r>
            <a:r>
              <a:rPr lang="en-US" dirty="0" err="1"/>
              <a:t>viikko</a:t>
            </a:r>
            <a:r>
              <a:rPr lang="en-US" dirty="0"/>
              <a:t> </a:t>
            </a:r>
            <a:r>
              <a:rPr lang="en-US" dirty="0" err="1"/>
              <a:t>sitten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423D94-705C-4504-911F-B0FC4EFA50F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4787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Aiheena</a:t>
            </a:r>
            <a:r>
              <a:rPr lang="en-US" dirty="0"/>
              <a:t> </a:t>
            </a:r>
            <a:r>
              <a:rPr lang="en-US" dirty="0" err="1"/>
              <a:t>oli</a:t>
            </a:r>
            <a:r>
              <a:rPr lang="en-US" dirty="0"/>
              <a:t> </a:t>
            </a:r>
            <a:r>
              <a:rPr lang="en-US" dirty="0" err="1"/>
              <a:t>toteuttaa</a:t>
            </a:r>
            <a:r>
              <a:rPr lang="en-US" dirty="0"/>
              <a:t> </a:t>
            </a:r>
            <a:r>
              <a:rPr lang="en-US" dirty="0" err="1"/>
              <a:t>OpenGL:llä</a:t>
            </a:r>
            <a:r>
              <a:rPr lang="en-US" dirty="0"/>
              <a:t> </a:t>
            </a:r>
            <a:r>
              <a:rPr lang="en-US" dirty="0" err="1"/>
              <a:t>kolmiulotteine</a:t>
            </a:r>
            <a:r>
              <a:rPr lang="en-US" dirty="0"/>
              <a:t> </a:t>
            </a:r>
            <a:r>
              <a:rPr lang="en-US" dirty="0" err="1"/>
              <a:t>roolipeli</a:t>
            </a:r>
            <a:r>
              <a:rPr lang="en-US" dirty="0"/>
              <a:t> ps1 </a:t>
            </a:r>
            <a:r>
              <a:rPr lang="en-US" dirty="0" err="1"/>
              <a:t>jrpg</a:t>
            </a:r>
            <a:r>
              <a:rPr lang="en-US" dirty="0"/>
              <a:t> </a:t>
            </a:r>
            <a:r>
              <a:rPr lang="en-US" dirty="0" err="1"/>
              <a:t>tyylillä</a:t>
            </a:r>
            <a:r>
              <a:rPr lang="en-US" dirty="0"/>
              <a:t> (FF7, Chrono cross).  </a:t>
            </a:r>
            <a:r>
              <a:rPr lang="en-US" dirty="0" err="1"/>
              <a:t>Tavoitteena</a:t>
            </a:r>
            <a:r>
              <a:rPr lang="en-US" dirty="0"/>
              <a:t> </a:t>
            </a:r>
            <a:r>
              <a:rPr lang="en-US" dirty="0" err="1"/>
              <a:t>oli</a:t>
            </a:r>
            <a:r>
              <a:rPr lang="en-US" dirty="0"/>
              <a:t> </a:t>
            </a:r>
            <a:r>
              <a:rPr lang="en-US" dirty="0" err="1"/>
              <a:t>tehdä</a:t>
            </a:r>
            <a:r>
              <a:rPr lang="en-US" dirty="0"/>
              <a:t> </a:t>
            </a:r>
            <a:r>
              <a:rPr lang="en-US" dirty="0" err="1"/>
              <a:t>yks</a:t>
            </a:r>
            <a:r>
              <a:rPr lang="en-US" dirty="0"/>
              <a:t> </a:t>
            </a:r>
            <a:r>
              <a:rPr lang="en-US" dirty="0" err="1"/>
              <a:t>kenttä</a:t>
            </a:r>
            <a:r>
              <a:rPr lang="en-US" dirty="0"/>
              <a:t> mis </a:t>
            </a:r>
            <a:r>
              <a:rPr lang="en-US" dirty="0" err="1"/>
              <a:t>pystyy</a:t>
            </a:r>
            <a:r>
              <a:rPr lang="en-US" dirty="0"/>
              <a:t> </a:t>
            </a:r>
            <a:r>
              <a:rPr lang="en-US" dirty="0" err="1"/>
              <a:t>liikuttelemaa</a:t>
            </a:r>
            <a:r>
              <a:rPr lang="en-US" dirty="0"/>
              <a:t> </a:t>
            </a:r>
            <a:r>
              <a:rPr lang="en-US" dirty="0" err="1"/>
              <a:t>omaa</a:t>
            </a:r>
            <a:r>
              <a:rPr lang="en-US" dirty="0"/>
              <a:t> </a:t>
            </a:r>
            <a:r>
              <a:rPr lang="en-US" dirty="0" err="1"/>
              <a:t>pelihahmoa</a:t>
            </a:r>
            <a:r>
              <a:rPr lang="en-US" dirty="0"/>
              <a:t> ja </a:t>
            </a:r>
            <a:r>
              <a:rPr lang="en-US" dirty="0" err="1"/>
              <a:t>juttelemaa</a:t>
            </a:r>
            <a:r>
              <a:rPr lang="en-US" dirty="0"/>
              <a:t> </a:t>
            </a:r>
            <a:r>
              <a:rPr lang="en-US" dirty="0" err="1"/>
              <a:t>kentällä</a:t>
            </a:r>
            <a:r>
              <a:rPr lang="en-US" dirty="0"/>
              <a:t> </a:t>
            </a:r>
            <a:r>
              <a:rPr lang="en-US" dirty="0" err="1"/>
              <a:t>olevien</a:t>
            </a:r>
            <a:r>
              <a:rPr lang="en-US" dirty="0"/>
              <a:t> </a:t>
            </a:r>
            <a:r>
              <a:rPr lang="en-US" dirty="0" err="1"/>
              <a:t>tyyppien</a:t>
            </a:r>
            <a:r>
              <a:rPr lang="en-US" dirty="0"/>
              <a:t> </a:t>
            </a:r>
            <a:r>
              <a:rPr lang="en-US" dirty="0" err="1"/>
              <a:t>kanssa</a:t>
            </a:r>
            <a:r>
              <a:rPr lang="en-US" dirty="0"/>
              <a:t> ja </a:t>
            </a:r>
            <a:r>
              <a:rPr lang="en-US" dirty="0" err="1"/>
              <a:t>interaktaamaan</a:t>
            </a:r>
            <a:r>
              <a:rPr lang="en-US" dirty="0"/>
              <a:t> </a:t>
            </a:r>
            <a:r>
              <a:rPr lang="en-US" dirty="0" err="1"/>
              <a:t>kentäl</a:t>
            </a:r>
            <a:r>
              <a:rPr lang="en-US" dirty="0"/>
              <a:t> </a:t>
            </a:r>
            <a:r>
              <a:rPr lang="en-US" dirty="0" err="1"/>
              <a:t>olevien</a:t>
            </a:r>
            <a:r>
              <a:rPr lang="en-US" dirty="0"/>
              <a:t> </a:t>
            </a:r>
            <a:r>
              <a:rPr lang="en-US" dirty="0" err="1"/>
              <a:t>esineiden</a:t>
            </a:r>
            <a:r>
              <a:rPr lang="en-US" dirty="0"/>
              <a:t> </a:t>
            </a:r>
            <a:r>
              <a:rPr lang="en-US" dirty="0" err="1"/>
              <a:t>kans.</a:t>
            </a:r>
            <a:r>
              <a:rPr lang="en-US" dirty="0"/>
              <a:t> </a:t>
            </a:r>
            <a:r>
              <a:rPr lang="en-US" dirty="0" err="1"/>
              <a:t>Täs</a:t>
            </a:r>
            <a:r>
              <a:rPr lang="en-US" dirty="0"/>
              <a:t> </a:t>
            </a:r>
            <a:r>
              <a:rPr lang="en-US" dirty="0" err="1"/>
              <a:t>valmiis</a:t>
            </a:r>
            <a:r>
              <a:rPr lang="en-US" dirty="0"/>
              <a:t> </a:t>
            </a:r>
            <a:r>
              <a:rPr lang="en-US" dirty="0" err="1"/>
              <a:t>projektis</a:t>
            </a:r>
            <a:r>
              <a:rPr lang="en-US" dirty="0"/>
              <a:t> on </a:t>
            </a:r>
            <a:r>
              <a:rPr lang="en-US" dirty="0" err="1"/>
              <a:t>toteutettu</a:t>
            </a:r>
            <a:r>
              <a:rPr lang="en-US" dirty="0"/>
              <a:t> 3dmallien </a:t>
            </a:r>
            <a:r>
              <a:rPr lang="en-US" dirty="0" err="1"/>
              <a:t>lataus</a:t>
            </a:r>
            <a:r>
              <a:rPr lang="en-US" dirty="0"/>
              <a:t> ja </a:t>
            </a:r>
            <a:r>
              <a:rPr lang="en-US" dirty="0" err="1"/>
              <a:t>renderöinti</a:t>
            </a:r>
            <a:r>
              <a:rPr lang="en-US" dirty="0"/>
              <a:t>, </a:t>
            </a:r>
            <a:r>
              <a:rPr lang="en-US" dirty="0" err="1"/>
              <a:t>yksinkertaset</a:t>
            </a:r>
            <a:r>
              <a:rPr lang="en-US" dirty="0"/>
              <a:t> </a:t>
            </a:r>
            <a:r>
              <a:rPr lang="en-US" dirty="0" err="1"/>
              <a:t>colliderit</a:t>
            </a:r>
            <a:r>
              <a:rPr lang="en-US" dirty="0"/>
              <a:t>, </a:t>
            </a:r>
            <a:r>
              <a:rPr lang="en-US" dirty="0" err="1"/>
              <a:t>äänentoisto</a:t>
            </a:r>
            <a:r>
              <a:rPr lang="en-US" dirty="0"/>
              <a:t>, </a:t>
            </a:r>
            <a:r>
              <a:rPr lang="en-US" dirty="0" err="1"/>
              <a:t>syötteen</a:t>
            </a:r>
            <a:r>
              <a:rPr lang="en-US" dirty="0"/>
              <a:t> </a:t>
            </a:r>
            <a:r>
              <a:rPr lang="en-US" dirty="0" err="1"/>
              <a:t>hallinta</a:t>
            </a:r>
            <a:r>
              <a:rPr lang="en-US" dirty="0"/>
              <a:t> ja event </a:t>
            </a:r>
            <a:r>
              <a:rPr lang="en-US" dirty="0" err="1"/>
              <a:t>systeemi</a:t>
            </a:r>
            <a:r>
              <a:rPr lang="en-US" dirty="0"/>
              <a:t> </a:t>
            </a:r>
            <a:r>
              <a:rPr lang="en-US" dirty="0" err="1"/>
              <a:t>joka</a:t>
            </a:r>
            <a:r>
              <a:rPr lang="en-US" dirty="0"/>
              <a:t> </a:t>
            </a:r>
            <a:r>
              <a:rPr lang="en-US" dirty="0" err="1"/>
              <a:t>mahdollistaa</a:t>
            </a:r>
            <a:r>
              <a:rPr lang="en-US" dirty="0"/>
              <a:t> </a:t>
            </a:r>
            <a:r>
              <a:rPr lang="en-US" dirty="0" err="1"/>
              <a:t>interaktauksen</a:t>
            </a:r>
            <a:r>
              <a:rPr lang="en-US" dirty="0"/>
              <a:t> </a:t>
            </a:r>
            <a:r>
              <a:rPr lang="en-US" dirty="0" err="1"/>
              <a:t>kentällä</a:t>
            </a:r>
            <a:r>
              <a:rPr lang="en-US" dirty="0"/>
              <a:t>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423D94-705C-4504-911F-B0FC4EFA50F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0753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Sit </a:t>
            </a:r>
            <a:r>
              <a:rPr lang="en-US" dirty="0" err="1"/>
              <a:t>mie</a:t>
            </a:r>
            <a:r>
              <a:rPr lang="en-US" dirty="0"/>
              <a:t> </a:t>
            </a:r>
            <a:r>
              <a:rPr lang="en-US" dirty="0" err="1"/>
              <a:t>kerron</a:t>
            </a:r>
            <a:r>
              <a:rPr lang="en-US" dirty="0"/>
              <a:t> </a:t>
            </a:r>
            <a:r>
              <a:rPr lang="en-US" dirty="0" err="1"/>
              <a:t>vähä</a:t>
            </a:r>
            <a:r>
              <a:rPr lang="en-US" dirty="0"/>
              <a:t> </a:t>
            </a:r>
            <a:r>
              <a:rPr lang="en-US" dirty="0" err="1"/>
              <a:t>ite</a:t>
            </a:r>
            <a:r>
              <a:rPr lang="en-US" dirty="0"/>
              <a:t> </a:t>
            </a:r>
            <a:r>
              <a:rPr lang="en-US" dirty="0" err="1"/>
              <a:t>täst</a:t>
            </a:r>
            <a:r>
              <a:rPr lang="en-US" dirty="0"/>
              <a:t> </a:t>
            </a:r>
            <a:r>
              <a:rPr lang="en-US" dirty="0" err="1"/>
              <a:t>projektista</a:t>
            </a:r>
            <a:r>
              <a:rPr lang="en-US" dirty="0"/>
              <a:t>, </a:t>
            </a:r>
            <a:r>
              <a:rPr lang="en-US" dirty="0" err="1"/>
              <a:t>mistä</a:t>
            </a:r>
            <a:r>
              <a:rPr lang="en-US" dirty="0"/>
              <a:t> </a:t>
            </a:r>
            <a:r>
              <a:rPr lang="en-US" dirty="0" err="1"/>
              <a:t>tää</a:t>
            </a:r>
            <a:r>
              <a:rPr lang="en-US" dirty="0"/>
              <a:t> </a:t>
            </a:r>
            <a:r>
              <a:rPr lang="en-US" dirty="0" err="1"/>
              <a:t>projekti</a:t>
            </a:r>
            <a:r>
              <a:rPr lang="en-US" dirty="0"/>
              <a:t> </a:t>
            </a:r>
            <a:r>
              <a:rPr lang="en-US" dirty="0" err="1"/>
              <a:t>koostuu</a:t>
            </a:r>
            <a:r>
              <a:rPr lang="en-US" dirty="0"/>
              <a:t>. </a:t>
            </a:r>
            <a:r>
              <a:rPr lang="en-US" dirty="0" err="1"/>
              <a:t>Kaikki</a:t>
            </a:r>
            <a:r>
              <a:rPr lang="en-US" dirty="0"/>
              <a:t> </a:t>
            </a:r>
            <a:r>
              <a:rPr lang="en-US" dirty="0" err="1"/>
              <a:t>alkaa</a:t>
            </a:r>
            <a:r>
              <a:rPr lang="en-US" dirty="0"/>
              <a:t> </a:t>
            </a:r>
            <a:r>
              <a:rPr lang="en-US" dirty="0" err="1"/>
              <a:t>täst</a:t>
            </a:r>
            <a:r>
              <a:rPr lang="en-US" dirty="0"/>
              <a:t> </a:t>
            </a:r>
            <a:r>
              <a:rPr lang="en-US" dirty="0" err="1"/>
              <a:t>ikkunan</a:t>
            </a:r>
            <a:r>
              <a:rPr lang="en-US" dirty="0"/>
              <a:t> </a:t>
            </a:r>
            <a:r>
              <a:rPr lang="en-US" dirty="0" err="1"/>
              <a:t>luomisesta</a:t>
            </a:r>
            <a:r>
              <a:rPr lang="en-US" dirty="0"/>
              <a:t>, et </a:t>
            </a:r>
            <a:r>
              <a:rPr lang="en-US" dirty="0" err="1"/>
              <a:t>saahaa</a:t>
            </a:r>
            <a:r>
              <a:rPr lang="en-US" dirty="0"/>
              <a:t> OpenGL </a:t>
            </a:r>
            <a:r>
              <a:rPr lang="en-US" dirty="0" err="1"/>
              <a:t>kontekstin</a:t>
            </a:r>
            <a:r>
              <a:rPr lang="en-US" dirty="0"/>
              <a:t> </a:t>
            </a:r>
            <a:r>
              <a:rPr lang="en-US" dirty="0" err="1"/>
              <a:t>ikkuna</a:t>
            </a:r>
            <a:r>
              <a:rPr lang="en-US" dirty="0"/>
              <a:t> </a:t>
            </a:r>
            <a:r>
              <a:rPr lang="en-US" dirty="0" err="1"/>
              <a:t>auki</a:t>
            </a:r>
            <a:r>
              <a:rPr lang="en-US" dirty="0"/>
              <a:t>. </a:t>
            </a:r>
            <a:r>
              <a:rPr lang="en-US" dirty="0" err="1"/>
              <a:t>Siin</a:t>
            </a:r>
            <a:r>
              <a:rPr lang="en-US" dirty="0"/>
              <a:t> </a:t>
            </a:r>
            <a:r>
              <a:rPr lang="en-US" dirty="0" err="1"/>
              <a:t>näkyy</a:t>
            </a:r>
            <a:r>
              <a:rPr lang="en-US" dirty="0"/>
              <a:t> </a:t>
            </a:r>
            <a:r>
              <a:rPr lang="en-US" dirty="0" err="1"/>
              <a:t>mahdollisimman</a:t>
            </a:r>
            <a:r>
              <a:rPr lang="en-US" dirty="0"/>
              <a:t> </a:t>
            </a:r>
            <a:r>
              <a:rPr lang="en-US" dirty="0" err="1"/>
              <a:t>yksinkertane</a:t>
            </a:r>
            <a:r>
              <a:rPr lang="en-US" dirty="0"/>
              <a:t> </a:t>
            </a:r>
            <a:r>
              <a:rPr lang="en-US" dirty="0" err="1"/>
              <a:t>ikkunan</a:t>
            </a:r>
            <a:r>
              <a:rPr lang="en-US" dirty="0"/>
              <a:t> </a:t>
            </a:r>
            <a:r>
              <a:rPr lang="en-US" dirty="0" err="1"/>
              <a:t>luonti</a:t>
            </a:r>
            <a:r>
              <a:rPr lang="en-US" dirty="0"/>
              <a:t> </a:t>
            </a:r>
            <a:r>
              <a:rPr lang="en-US" dirty="0" err="1"/>
              <a:t>glfwllä</a:t>
            </a:r>
            <a:r>
              <a:rPr lang="en-US" dirty="0"/>
              <a:t>. </a:t>
            </a:r>
            <a:r>
              <a:rPr lang="en-US" dirty="0" err="1"/>
              <a:t>Ekan</a:t>
            </a:r>
            <a:r>
              <a:rPr lang="en-US" dirty="0"/>
              <a:t> </a:t>
            </a:r>
            <a:r>
              <a:rPr lang="en-US" dirty="0" err="1"/>
              <a:t>glfw</a:t>
            </a:r>
            <a:r>
              <a:rPr lang="en-US" dirty="0"/>
              <a:t> </a:t>
            </a:r>
            <a:r>
              <a:rPr lang="en-US" dirty="0" err="1"/>
              <a:t>alustetaa</a:t>
            </a:r>
            <a:r>
              <a:rPr lang="en-US" dirty="0"/>
              <a:t> ja </a:t>
            </a:r>
            <a:r>
              <a:rPr lang="en-US" dirty="0" err="1"/>
              <a:t>sille</a:t>
            </a:r>
            <a:r>
              <a:rPr lang="en-US" dirty="0"/>
              <a:t> </a:t>
            </a:r>
            <a:r>
              <a:rPr lang="en-US" dirty="0" err="1"/>
              <a:t>kerrotaa</a:t>
            </a:r>
            <a:r>
              <a:rPr lang="en-US" dirty="0"/>
              <a:t> </a:t>
            </a:r>
            <a:r>
              <a:rPr lang="en-US" dirty="0" err="1"/>
              <a:t>mitä</a:t>
            </a:r>
            <a:r>
              <a:rPr lang="en-US" dirty="0"/>
              <a:t> </a:t>
            </a:r>
            <a:r>
              <a:rPr lang="en-US" dirty="0" err="1"/>
              <a:t>opengl</a:t>
            </a:r>
            <a:r>
              <a:rPr lang="en-US" dirty="0"/>
              <a:t> </a:t>
            </a:r>
            <a:r>
              <a:rPr lang="en-US" dirty="0" err="1"/>
              <a:t>versioo</a:t>
            </a:r>
            <a:r>
              <a:rPr lang="en-US" dirty="0"/>
              <a:t> </a:t>
            </a:r>
            <a:r>
              <a:rPr lang="en-US" dirty="0" err="1"/>
              <a:t>käytetää</a:t>
            </a:r>
            <a:r>
              <a:rPr lang="en-US" dirty="0"/>
              <a:t> ja </a:t>
            </a:r>
            <a:r>
              <a:rPr lang="en-US" dirty="0" err="1"/>
              <a:t>kerrotaa</a:t>
            </a:r>
            <a:r>
              <a:rPr lang="en-US" dirty="0"/>
              <a:t> et </a:t>
            </a:r>
            <a:r>
              <a:rPr lang="en-US" dirty="0" err="1"/>
              <a:t>halutaa</a:t>
            </a:r>
            <a:r>
              <a:rPr lang="en-US" dirty="0"/>
              <a:t> </a:t>
            </a:r>
            <a:r>
              <a:rPr lang="en-US" dirty="0" err="1"/>
              <a:t>käyttää</a:t>
            </a:r>
            <a:r>
              <a:rPr lang="en-US" dirty="0"/>
              <a:t> core </a:t>
            </a:r>
            <a:r>
              <a:rPr lang="en-US" dirty="0" err="1"/>
              <a:t>profilee</a:t>
            </a:r>
            <a:r>
              <a:rPr lang="en-US" dirty="0"/>
              <a:t>.  Sit </a:t>
            </a:r>
            <a:r>
              <a:rPr lang="en-US" dirty="0" err="1"/>
              <a:t>luodaa</a:t>
            </a:r>
            <a:r>
              <a:rPr lang="en-US" dirty="0"/>
              <a:t> </a:t>
            </a:r>
            <a:r>
              <a:rPr lang="en-US" dirty="0" err="1"/>
              <a:t>ite</a:t>
            </a:r>
            <a:r>
              <a:rPr lang="en-US" dirty="0"/>
              <a:t> </a:t>
            </a:r>
            <a:r>
              <a:rPr lang="en-US" dirty="0" err="1"/>
              <a:t>ikkuna</a:t>
            </a:r>
            <a:r>
              <a:rPr lang="en-US" dirty="0"/>
              <a:t> </a:t>
            </a:r>
            <a:r>
              <a:rPr lang="en-US" dirty="0" err="1"/>
              <a:t>glfwCreateWindowlla</a:t>
            </a:r>
            <a:r>
              <a:rPr lang="en-US" dirty="0"/>
              <a:t>, </a:t>
            </a:r>
            <a:r>
              <a:rPr lang="en-US" dirty="0" err="1"/>
              <a:t>tsekataan</a:t>
            </a:r>
            <a:r>
              <a:rPr lang="en-US" dirty="0"/>
              <a:t> </a:t>
            </a:r>
            <a:r>
              <a:rPr lang="en-US" dirty="0" err="1"/>
              <a:t>onks</a:t>
            </a:r>
            <a:r>
              <a:rPr lang="en-US" dirty="0"/>
              <a:t> </a:t>
            </a:r>
            <a:r>
              <a:rPr lang="en-US" dirty="0" err="1"/>
              <a:t>tapahtunu</a:t>
            </a:r>
            <a:r>
              <a:rPr lang="en-US" dirty="0"/>
              <a:t> </a:t>
            </a:r>
            <a:r>
              <a:rPr lang="en-US" dirty="0" err="1"/>
              <a:t>virhe</a:t>
            </a:r>
            <a:r>
              <a:rPr lang="en-US" dirty="0"/>
              <a:t>, </a:t>
            </a:r>
            <a:r>
              <a:rPr lang="en-US" dirty="0" err="1"/>
              <a:t>jos</a:t>
            </a:r>
            <a:r>
              <a:rPr lang="en-US" dirty="0"/>
              <a:t> on </a:t>
            </a:r>
            <a:r>
              <a:rPr lang="en-US" dirty="0" err="1"/>
              <a:t>ni</a:t>
            </a:r>
            <a:r>
              <a:rPr lang="en-US" dirty="0"/>
              <a:t> </a:t>
            </a:r>
            <a:r>
              <a:rPr lang="en-US" dirty="0" err="1"/>
              <a:t>siit</a:t>
            </a:r>
            <a:r>
              <a:rPr lang="en-US" dirty="0"/>
              <a:t> </a:t>
            </a:r>
            <a:r>
              <a:rPr lang="en-US" dirty="0" err="1"/>
              <a:t>ilmotetaa</a:t>
            </a:r>
            <a:r>
              <a:rPr lang="en-US" dirty="0"/>
              <a:t> ja </a:t>
            </a:r>
            <a:r>
              <a:rPr lang="en-US" dirty="0" err="1"/>
              <a:t>suljetaa</a:t>
            </a:r>
            <a:r>
              <a:rPr lang="en-US" dirty="0"/>
              <a:t> </a:t>
            </a:r>
            <a:r>
              <a:rPr lang="en-US" dirty="0" err="1"/>
              <a:t>glfw</a:t>
            </a:r>
            <a:r>
              <a:rPr lang="en-US" dirty="0"/>
              <a:t>. Jos </a:t>
            </a:r>
            <a:r>
              <a:rPr lang="en-US" dirty="0" err="1"/>
              <a:t>ei</a:t>
            </a:r>
            <a:r>
              <a:rPr lang="en-US" dirty="0"/>
              <a:t> </a:t>
            </a:r>
            <a:r>
              <a:rPr lang="en-US" dirty="0" err="1"/>
              <a:t>oo</a:t>
            </a:r>
            <a:r>
              <a:rPr lang="en-US" dirty="0"/>
              <a:t> </a:t>
            </a:r>
            <a:r>
              <a:rPr lang="en-US" dirty="0" err="1"/>
              <a:t>virhettä</a:t>
            </a:r>
            <a:r>
              <a:rPr lang="en-US" dirty="0"/>
              <a:t> </a:t>
            </a:r>
            <a:r>
              <a:rPr lang="en-US" dirty="0" err="1"/>
              <a:t>ni</a:t>
            </a:r>
            <a:r>
              <a:rPr lang="en-US" dirty="0"/>
              <a:t> </a:t>
            </a:r>
            <a:r>
              <a:rPr lang="en-US" dirty="0" err="1"/>
              <a:t>alustetaa</a:t>
            </a:r>
            <a:r>
              <a:rPr lang="en-US" dirty="0"/>
              <a:t> glad </a:t>
            </a:r>
            <a:r>
              <a:rPr lang="en-US" dirty="0" err="1"/>
              <a:t>eli</a:t>
            </a:r>
            <a:r>
              <a:rPr lang="en-US" dirty="0"/>
              <a:t> OpenGL Load Generator. </a:t>
            </a:r>
            <a:r>
              <a:rPr lang="en-US" dirty="0" err="1"/>
              <a:t>Koska</a:t>
            </a:r>
            <a:r>
              <a:rPr lang="en-US" dirty="0"/>
              <a:t> </a:t>
            </a:r>
            <a:r>
              <a:rPr lang="en-US" dirty="0" err="1"/>
              <a:t>opengl</a:t>
            </a:r>
            <a:r>
              <a:rPr lang="en-US" dirty="0"/>
              <a:t> </a:t>
            </a:r>
            <a:r>
              <a:rPr lang="en-US" dirty="0" err="1"/>
              <a:t>ajurit</a:t>
            </a:r>
            <a:r>
              <a:rPr lang="en-US" dirty="0"/>
              <a:t> </a:t>
            </a:r>
            <a:r>
              <a:rPr lang="en-US" dirty="0" err="1"/>
              <a:t>tarvii</a:t>
            </a:r>
            <a:r>
              <a:rPr lang="en-US" dirty="0"/>
              <a:t> </a:t>
            </a:r>
            <a:r>
              <a:rPr lang="en-US" dirty="0" err="1"/>
              <a:t>tiedon</a:t>
            </a:r>
            <a:r>
              <a:rPr lang="en-US" dirty="0"/>
              <a:t> </a:t>
            </a:r>
            <a:r>
              <a:rPr lang="en-US" dirty="0" err="1"/>
              <a:t>noist</a:t>
            </a:r>
            <a:r>
              <a:rPr lang="en-US" dirty="0"/>
              <a:t> </a:t>
            </a:r>
            <a:r>
              <a:rPr lang="en-US" dirty="0" err="1"/>
              <a:t>opengl</a:t>
            </a:r>
            <a:r>
              <a:rPr lang="en-US" dirty="0"/>
              <a:t> </a:t>
            </a:r>
            <a:r>
              <a:rPr lang="en-US" dirty="0" err="1"/>
              <a:t>funktioiden</a:t>
            </a:r>
            <a:r>
              <a:rPr lang="en-US" dirty="0"/>
              <a:t> </a:t>
            </a:r>
            <a:r>
              <a:rPr lang="en-US" dirty="0" err="1"/>
              <a:t>sijainnist</a:t>
            </a:r>
            <a:r>
              <a:rPr lang="en-US" dirty="0"/>
              <a:t> </a:t>
            </a:r>
            <a:r>
              <a:rPr lang="en-US" dirty="0" err="1"/>
              <a:t>muistissa</a:t>
            </a:r>
            <a:r>
              <a:rPr lang="en-US" dirty="0"/>
              <a:t> </a:t>
            </a:r>
            <a:r>
              <a:rPr lang="en-US" dirty="0" err="1"/>
              <a:t>ni</a:t>
            </a:r>
            <a:r>
              <a:rPr lang="en-US" dirty="0"/>
              <a:t> </a:t>
            </a:r>
            <a:r>
              <a:rPr lang="en-US" dirty="0" err="1"/>
              <a:t>toi</a:t>
            </a:r>
            <a:r>
              <a:rPr lang="en-US" dirty="0"/>
              <a:t> glad </a:t>
            </a:r>
            <a:r>
              <a:rPr lang="en-US" dirty="0" err="1"/>
              <a:t>hoitaa</a:t>
            </a:r>
            <a:r>
              <a:rPr lang="en-US" dirty="0"/>
              <a:t> </a:t>
            </a:r>
            <a:r>
              <a:rPr lang="en-US" dirty="0" err="1"/>
              <a:t>sen</a:t>
            </a:r>
            <a:r>
              <a:rPr lang="en-US" dirty="0"/>
              <a:t> </a:t>
            </a:r>
            <a:r>
              <a:rPr lang="en-US" dirty="0" err="1"/>
              <a:t>automaattisesti</a:t>
            </a:r>
            <a:r>
              <a:rPr lang="en-US" dirty="0"/>
              <a:t>. </a:t>
            </a:r>
            <a:r>
              <a:rPr lang="en-US" dirty="0" err="1"/>
              <a:t>Muute</a:t>
            </a:r>
            <a:r>
              <a:rPr lang="en-US" dirty="0"/>
              <a:t> </a:t>
            </a:r>
            <a:r>
              <a:rPr lang="en-US" dirty="0" err="1"/>
              <a:t>pitäs</a:t>
            </a:r>
            <a:r>
              <a:rPr lang="en-US" dirty="0"/>
              <a:t> </a:t>
            </a:r>
            <a:r>
              <a:rPr lang="en-US" dirty="0" err="1"/>
              <a:t>joka</a:t>
            </a:r>
            <a:r>
              <a:rPr lang="en-US" dirty="0"/>
              <a:t> </a:t>
            </a:r>
            <a:r>
              <a:rPr lang="en-US" dirty="0" err="1"/>
              <a:t>opengl</a:t>
            </a:r>
            <a:r>
              <a:rPr lang="en-US" dirty="0"/>
              <a:t> </a:t>
            </a:r>
            <a:r>
              <a:rPr lang="en-US" dirty="0" err="1"/>
              <a:t>funktiokutsus</a:t>
            </a:r>
            <a:r>
              <a:rPr lang="en-US" dirty="0"/>
              <a:t> </a:t>
            </a:r>
            <a:r>
              <a:rPr lang="en-US" dirty="0" err="1"/>
              <a:t>tehä</a:t>
            </a:r>
            <a:r>
              <a:rPr lang="en-US" dirty="0"/>
              <a:t> se it. Sit </a:t>
            </a:r>
            <a:r>
              <a:rPr lang="en-US" dirty="0" err="1"/>
              <a:t>siel</a:t>
            </a:r>
            <a:r>
              <a:rPr lang="en-US" dirty="0"/>
              <a:t> </a:t>
            </a:r>
            <a:r>
              <a:rPr lang="en-US" dirty="0" err="1"/>
              <a:t>kerrotaa</a:t>
            </a:r>
            <a:r>
              <a:rPr lang="en-US" dirty="0"/>
              <a:t> ton </a:t>
            </a:r>
            <a:r>
              <a:rPr lang="en-US" dirty="0" err="1"/>
              <a:t>ikkunan</a:t>
            </a:r>
            <a:r>
              <a:rPr lang="en-US" dirty="0"/>
              <a:t> </a:t>
            </a:r>
            <a:r>
              <a:rPr lang="en-US" dirty="0" err="1"/>
              <a:t>koko</a:t>
            </a:r>
            <a:r>
              <a:rPr lang="en-US" dirty="0"/>
              <a:t> </a:t>
            </a:r>
            <a:r>
              <a:rPr lang="en-US" dirty="0" err="1"/>
              <a:t>opengllle</a:t>
            </a:r>
            <a:r>
              <a:rPr lang="en-US" dirty="0"/>
              <a:t> ja </a:t>
            </a:r>
            <a:r>
              <a:rPr lang="en-US" dirty="0" err="1"/>
              <a:t>mennää</a:t>
            </a:r>
            <a:r>
              <a:rPr lang="en-US" dirty="0"/>
              <a:t> </a:t>
            </a:r>
            <a:r>
              <a:rPr lang="en-US" dirty="0" err="1"/>
              <a:t>pelilooppiin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423D94-705C-4504-911F-B0FC4EFA50F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8540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Sit </a:t>
            </a:r>
            <a:r>
              <a:rPr lang="en-US" dirty="0" err="1"/>
              <a:t>tarvitaan</a:t>
            </a:r>
            <a:r>
              <a:rPr lang="en-US" dirty="0"/>
              <a:t> </a:t>
            </a:r>
            <a:r>
              <a:rPr lang="en-US" dirty="0" err="1"/>
              <a:t>varjostinohjelma</a:t>
            </a:r>
            <a:r>
              <a:rPr lang="en-US" dirty="0"/>
              <a:t> </a:t>
            </a:r>
            <a:r>
              <a:rPr lang="en-US" dirty="0" err="1"/>
              <a:t>jos</a:t>
            </a:r>
            <a:r>
              <a:rPr lang="en-US" dirty="0"/>
              <a:t> </a:t>
            </a:r>
            <a:r>
              <a:rPr lang="en-US" dirty="0" err="1"/>
              <a:t>halutaa</a:t>
            </a:r>
            <a:r>
              <a:rPr lang="en-US" dirty="0"/>
              <a:t> </a:t>
            </a:r>
            <a:r>
              <a:rPr lang="en-US" dirty="0" err="1"/>
              <a:t>piirtää</a:t>
            </a:r>
            <a:r>
              <a:rPr lang="en-US" dirty="0"/>
              <a:t> </a:t>
            </a:r>
            <a:r>
              <a:rPr lang="en-US" dirty="0" err="1"/>
              <a:t>jotai</a:t>
            </a:r>
            <a:r>
              <a:rPr lang="en-US" dirty="0"/>
              <a:t> </a:t>
            </a:r>
            <a:r>
              <a:rPr lang="en-US" dirty="0" err="1"/>
              <a:t>ruudulle</a:t>
            </a:r>
            <a:r>
              <a:rPr lang="en-US" dirty="0"/>
              <a:t>. </a:t>
            </a:r>
            <a:r>
              <a:rPr lang="en-US" dirty="0" err="1"/>
              <a:t>Varjostinohjelmat</a:t>
            </a:r>
            <a:r>
              <a:rPr lang="en-US" dirty="0"/>
              <a:t> </a:t>
            </a:r>
            <a:r>
              <a:rPr lang="en-US" dirty="0" err="1"/>
              <a:t>käyttää</a:t>
            </a:r>
            <a:r>
              <a:rPr lang="en-US" dirty="0"/>
              <a:t> GLSL </a:t>
            </a:r>
            <a:r>
              <a:rPr lang="en-US" dirty="0" err="1"/>
              <a:t>kieltä</a:t>
            </a:r>
            <a:r>
              <a:rPr lang="en-US" dirty="0"/>
              <a:t> </a:t>
            </a:r>
            <a:r>
              <a:rPr lang="en-US" dirty="0" err="1"/>
              <a:t>joka</a:t>
            </a:r>
            <a:r>
              <a:rPr lang="en-US" dirty="0"/>
              <a:t> on </a:t>
            </a:r>
            <a:r>
              <a:rPr lang="en-US" dirty="0" err="1"/>
              <a:t>hyvi</a:t>
            </a:r>
            <a:r>
              <a:rPr lang="en-US" dirty="0"/>
              <a:t> </a:t>
            </a:r>
            <a:r>
              <a:rPr lang="en-US" dirty="0" err="1"/>
              <a:t>samankaltane</a:t>
            </a:r>
            <a:r>
              <a:rPr lang="en-US" dirty="0"/>
              <a:t> </a:t>
            </a:r>
            <a:r>
              <a:rPr lang="en-US" dirty="0" err="1"/>
              <a:t>ku</a:t>
            </a:r>
            <a:r>
              <a:rPr lang="en-US" dirty="0"/>
              <a:t> C </a:t>
            </a:r>
            <a:r>
              <a:rPr lang="en-US" dirty="0" err="1"/>
              <a:t>ohjelmointikieli</a:t>
            </a:r>
            <a:r>
              <a:rPr lang="en-US" dirty="0"/>
              <a:t>.  </a:t>
            </a:r>
            <a:r>
              <a:rPr lang="en-US" dirty="0" err="1"/>
              <a:t>Kuvas</a:t>
            </a:r>
            <a:r>
              <a:rPr lang="en-US" dirty="0"/>
              <a:t> </a:t>
            </a:r>
            <a:r>
              <a:rPr lang="en-US" dirty="0" err="1"/>
              <a:t>näkyy</a:t>
            </a:r>
            <a:r>
              <a:rPr lang="en-US" dirty="0"/>
              <a:t> </a:t>
            </a:r>
            <a:r>
              <a:rPr lang="en-US" dirty="0" err="1"/>
              <a:t>opengln</a:t>
            </a:r>
            <a:r>
              <a:rPr lang="en-US" dirty="0"/>
              <a:t> </a:t>
            </a:r>
            <a:r>
              <a:rPr lang="en-US" dirty="0" err="1"/>
              <a:t>piirtoprosessi</a:t>
            </a:r>
            <a:r>
              <a:rPr lang="en-US" dirty="0"/>
              <a:t>, </a:t>
            </a:r>
            <a:r>
              <a:rPr lang="en-US" dirty="0" err="1"/>
              <a:t>ekana</a:t>
            </a:r>
            <a:r>
              <a:rPr lang="en-US" dirty="0"/>
              <a:t> </a:t>
            </a:r>
            <a:r>
              <a:rPr lang="en-US" dirty="0" err="1"/>
              <a:t>verteksidata</a:t>
            </a:r>
            <a:r>
              <a:rPr lang="en-US" dirty="0"/>
              <a:t>(</a:t>
            </a:r>
            <a:r>
              <a:rPr lang="en-US" dirty="0" err="1"/>
              <a:t>positionit</a:t>
            </a:r>
            <a:r>
              <a:rPr lang="en-US" dirty="0"/>
              <a:t>, </a:t>
            </a:r>
            <a:r>
              <a:rPr lang="en-US" dirty="0" err="1"/>
              <a:t>tekstuurikoordinaatit</a:t>
            </a:r>
            <a:r>
              <a:rPr lang="en-US" dirty="0"/>
              <a:t> ja </a:t>
            </a:r>
            <a:r>
              <a:rPr lang="en-US" dirty="0" err="1"/>
              <a:t>normaalit</a:t>
            </a:r>
            <a:r>
              <a:rPr lang="en-US" dirty="0"/>
              <a:t>) </a:t>
            </a:r>
            <a:r>
              <a:rPr lang="en-US" dirty="0" err="1"/>
              <a:t>viiään</a:t>
            </a:r>
            <a:r>
              <a:rPr lang="en-US" dirty="0"/>
              <a:t> </a:t>
            </a:r>
            <a:r>
              <a:rPr lang="en-US" dirty="0" err="1"/>
              <a:t>tonne</a:t>
            </a:r>
            <a:r>
              <a:rPr lang="en-US" dirty="0"/>
              <a:t> </a:t>
            </a:r>
            <a:r>
              <a:rPr lang="en-US" dirty="0" err="1"/>
              <a:t>opengllle</a:t>
            </a:r>
            <a:r>
              <a:rPr lang="en-US" dirty="0"/>
              <a:t>. Se </a:t>
            </a:r>
            <a:r>
              <a:rPr lang="en-US" dirty="0" err="1"/>
              <a:t>menee</a:t>
            </a:r>
            <a:r>
              <a:rPr lang="en-US" dirty="0"/>
              <a:t> </a:t>
            </a:r>
            <a:r>
              <a:rPr lang="en-US" dirty="0" err="1"/>
              <a:t>ekana</a:t>
            </a:r>
            <a:r>
              <a:rPr lang="en-US" dirty="0"/>
              <a:t> </a:t>
            </a:r>
            <a:r>
              <a:rPr lang="en-US" dirty="0" err="1"/>
              <a:t>tonne</a:t>
            </a:r>
            <a:r>
              <a:rPr lang="en-US" dirty="0"/>
              <a:t> </a:t>
            </a:r>
            <a:r>
              <a:rPr lang="en-US" dirty="0" err="1"/>
              <a:t>verteksivarjostimee</a:t>
            </a:r>
            <a:r>
              <a:rPr lang="en-US" dirty="0"/>
              <a:t> mis </a:t>
            </a:r>
            <a:r>
              <a:rPr lang="en-US" dirty="0" err="1"/>
              <a:t>opengl</a:t>
            </a:r>
            <a:r>
              <a:rPr lang="en-US" dirty="0"/>
              <a:t> </a:t>
            </a:r>
            <a:r>
              <a:rPr lang="en-US" dirty="0" err="1"/>
              <a:t>määrittelee</a:t>
            </a:r>
            <a:r>
              <a:rPr lang="en-US" dirty="0"/>
              <a:t> ne </a:t>
            </a:r>
            <a:r>
              <a:rPr lang="en-US" dirty="0" err="1"/>
              <a:t>pisteiden</a:t>
            </a:r>
            <a:r>
              <a:rPr lang="en-US" dirty="0"/>
              <a:t> </a:t>
            </a:r>
            <a:r>
              <a:rPr lang="en-US" dirty="0" err="1"/>
              <a:t>sijainnit</a:t>
            </a:r>
            <a:r>
              <a:rPr lang="en-US" dirty="0"/>
              <a:t>. Sen </a:t>
            </a:r>
            <a:r>
              <a:rPr lang="en-US" dirty="0" err="1"/>
              <a:t>jälkee</a:t>
            </a:r>
            <a:r>
              <a:rPr lang="en-US" dirty="0"/>
              <a:t> </a:t>
            </a:r>
            <a:r>
              <a:rPr lang="en-US" dirty="0" err="1"/>
              <a:t>pisteist</a:t>
            </a:r>
            <a:r>
              <a:rPr lang="en-US" dirty="0"/>
              <a:t> </a:t>
            </a:r>
            <a:r>
              <a:rPr lang="en-US" dirty="0" err="1"/>
              <a:t>muodostetaa</a:t>
            </a:r>
            <a:r>
              <a:rPr lang="en-US" dirty="0"/>
              <a:t> </a:t>
            </a:r>
            <a:r>
              <a:rPr lang="en-US" dirty="0" err="1"/>
              <a:t>kuviot</a:t>
            </a:r>
            <a:r>
              <a:rPr lang="en-US" dirty="0"/>
              <a:t>. Sit </a:t>
            </a:r>
            <a:r>
              <a:rPr lang="en-US" dirty="0" err="1"/>
              <a:t>siitä</a:t>
            </a:r>
            <a:r>
              <a:rPr lang="en-US" dirty="0"/>
              <a:t> data </a:t>
            </a:r>
            <a:r>
              <a:rPr lang="en-US" dirty="0" err="1"/>
              <a:t>siirtyy</a:t>
            </a:r>
            <a:r>
              <a:rPr lang="en-US" dirty="0"/>
              <a:t> </a:t>
            </a:r>
            <a:r>
              <a:rPr lang="en-US" dirty="0" err="1"/>
              <a:t>geometriavarjostimelle</a:t>
            </a:r>
            <a:r>
              <a:rPr lang="en-US" dirty="0"/>
              <a:t>. </a:t>
            </a:r>
            <a:r>
              <a:rPr lang="en-US" dirty="0" err="1"/>
              <a:t>Geometriavarjostinta</a:t>
            </a:r>
            <a:r>
              <a:rPr lang="en-US" dirty="0"/>
              <a:t> </a:t>
            </a:r>
            <a:r>
              <a:rPr lang="en-US" dirty="0" err="1"/>
              <a:t>ei</a:t>
            </a:r>
            <a:r>
              <a:rPr lang="en-US" dirty="0"/>
              <a:t> </a:t>
            </a:r>
            <a:r>
              <a:rPr lang="en-US" dirty="0" err="1"/>
              <a:t>oo</a:t>
            </a:r>
            <a:r>
              <a:rPr lang="en-US" dirty="0"/>
              <a:t> </a:t>
            </a:r>
            <a:r>
              <a:rPr lang="en-US" dirty="0" err="1"/>
              <a:t>pakko</a:t>
            </a:r>
            <a:r>
              <a:rPr lang="en-US" dirty="0"/>
              <a:t> </a:t>
            </a:r>
            <a:r>
              <a:rPr lang="en-US" dirty="0" err="1"/>
              <a:t>toteuttaa</a:t>
            </a:r>
            <a:r>
              <a:rPr lang="en-US" dirty="0"/>
              <a:t> </a:t>
            </a:r>
            <a:r>
              <a:rPr lang="en-US" dirty="0" err="1"/>
              <a:t>sen</a:t>
            </a:r>
            <a:r>
              <a:rPr lang="en-US" dirty="0"/>
              <a:t> </a:t>
            </a:r>
            <a:r>
              <a:rPr lang="en-US" dirty="0" err="1"/>
              <a:t>avul</a:t>
            </a:r>
            <a:r>
              <a:rPr lang="en-US" dirty="0"/>
              <a:t> </a:t>
            </a:r>
            <a:r>
              <a:rPr lang="en-US" dirty="0" err="1"/>
              <a:t>pystyy</a:t>
            </a:r>
            <a:r>
              <a:rPr lang="en-US" dirty="0"/>
              <a:t> </a:t>
            </a:r>
            <a:r>
              <a:rPr lang="en-US" dirty="0" err="1"/>
              <a:t>viel</a:t>
            </a:r>
            <a:r>
              <a:rPr lang="en-US" dirty="0"/>
              <a:t> </a:t>
            </a:r>
            <a:r>
              <a:rPr lang="en-US" dirty="0" err="1"/>
              <a:t>luomaa</a:t>
            </a:r>
            <a:r>
              <a:rPr lang="en-US" dirty="0"/>
              <a:t> </a:t>
            </a:r>
            <a:r>
              <a:rPr lang="en-US" dirty="0" err="1"/>
              <a:t>lisää</a:t>
            </a:r>
            <a:r>
              <a:rPr lang="en-US" dirty="0"/>
              <a:t> </a:t>
            </a:r>
            <a:r>
              <a:rPr lang="en-US" dirty="0" err="1"/>
              <a:t>vertexei</a:t>
            </a:r>
            <a:r>
              <a:rPr lang="en-US" dirty="0"/>
              <a:t>. Sit </a:t>
            </a:r>
            <a:r>
              <a:rPr lang="en-US" dirty="0" err="1"/>
              <a:t>siit</a:t>
            </a:r>
            <a:r>
              <a:rPr lang="en-US" dirty="0"/>
              <a:t> </a:t>
            </a:r>
            <a:r>
              <a:rPr lang="en-US" dirty="0" err="1"/>
              <a:t>mennä</a:t>
            </a:r>
            <a:r>
              <a:rPr lang="en-US" dirty="0"/>
              <a:t> </a:t>
            </a:r>
            <a:r>
              <a:rPr lang="en-US" dirty="0" err="1"/>
              <a:t>rasterointii</a:t>
            </a:r>
            <a:r>
              <a:rPr lang="en-US" dirty="0"/>
              <a:t>, </a:t>
            </a:r>
            <a:r>
              <a:rPr lang="en-US" dirty="0" err="1"/>
              <a:t>eli</a:t>
            </a:r>
            <a:r>
              <a:rPr lang="en-US" dirty="0"/>
              <a:t> </a:t>
            </a:r>
            <a:r>
              <a:rPr lang="en-US" dirty="0" err="1"/>
              <a:t>opengl</a:t>
            </a:r>
            <a:r>
              <a:rPr lang="en-US" dirty="0"/>
              <a:t> </a:t>
            </a:r>
            <a:r>
              <a:rPr lang="en-US" dirty="0" err="1"/>
              <a:t>määrittelee</a:t>
            </a:r>
            <a:r>
              <a:rPr lang="en-US" dirty="0"/>
              <a:t> ne </a:t>
            </a:r>
            <a:r>
              <a:rPr lang="en-US" dirty="0" err="1"/>
              <a:t>pikselit</a:t>
            </a:r>
            <a:r>
              <a:rPr lang="en-US" dirty="0"/>
              <a:t> </a:t>
            </a:r>
            <a:r>
              <a:rPr lang="en-US" dirty="0" err="1"/>
              <a:t>ruudulla</a:t>
            </a:r>
            <a:r>
              <a:rPr lang="en-US" dirty="0"/>
              <a:t> </a:t>
            </a:r>
            <a:r>
              <a:rPr lang="en-US" dirty="0" err="1"/>
              <a:t>missä</a:t>
            </a:r>
            <a:r>
              <a:rPr lang="en-US" dirty="0"/>
              <a:t> </a:t>
            </a:r>
            <a:r>
              <a:rPr lang="en-US" dirty="0" err="1"/>
              <a:t>toi</a:t>
            </a:r>
            <a:r>
              <a:rPr lang="en-US" dirty="0"/>
              <a:t> </a:t>
            </a:r>
            <a:r>
              <a:rPr lang="en-US" dirty="0" err="1"/>
              <a:t>kuvio</a:t>
            </a:r>
            <a:r>
              <a:rPr lang="en-US" dirty="0"/>
              <a:t> on. Sit </a:t>
            </a:r>
            <a:r>
              <a:rPr lang="en-US" dirty="0" err="1"/>
              <a:t>pikselivarjostimessa</a:t>
            </a:r>
            <a:r>
              <a:rPr lang="en-US" dirty="0"/>
              <a:t> </a:t>
            </a:r>
            <a:r>
              <a:rPr lang="en-US" dirty="0" err="1"/>
              <a:t>värjätään</a:t>
            </a:r>
            <a:r>
              <a:rPr lang="en-US" dirty="0"/>
              <a:t> </a:t>
            </a:r>
            <a:r>
              <a:rPr lang="en-US" dirty="0" err="1"/>
              <a:t>noi</a:t>
            </a:r>
            <a:r>
              <a:rPr lang="en-US" dirty="0"/>
              <a:t> </a:t>
            </a:r>
            <a:r>
              <a:rPr lang="en-US" dirty="0" err="1"/>
              <a:t>pikselit</a:t>
            </a:r>
            <a:r>
              <a:rPr lang="en-US" dirty="0"/>
              <a:t>. </a:t>
            </a:r>
            <a:r>
              <a:rPr lang="en-US" dirty="0" err="1"/>
              <a:t>Tos</a:t>
            </a:r>
            <a:r>
              <a:rPr lang="en-US" dirty="0"/>
              <a:t> </a:t>
            </a:r>
            <a:r>
              <a:rPr lang="en-US" dirty="0" err="1"/>
              <a:t>välissä</a:t>
            </a:r>
            <a:r>
              <a:rPr lang="en-US" dirty="0"/>
              <a:t> </a:t>
            </a:r>
            <a:r>
              <a:rPr lang="en-US" dirty="0" err="1"/>
              <a:t>enneku</a:t>
            </a:r>
            <a:r>
              <a:rPr lang="en-US" dirty="0"/>
              <a:t> </a:t>
            </a:r>
            <a:r>
              <a:rPr lang="en-US" dirty="0" err="1"/>
              <a:t>mennää</a:t>
            </a:r>
            <a:r>
              <a:rPr lang="en-US" dirty="0"/>
              <a:t> </a:t>
            </a:r>
            <a:r>
              <a:rPr lang="en-US" dirty="0" err="1"/>
              <a:t>pikselivarjostimee</a:t>
            </a:r>
            <a:r>
              <a:rPr lang="en-US" dirty="0"/>
              <a:t> </a:t>
            </a:r>
            <a:r>
              <a:rPr lang="en-US" dirty="0" err="1"/>
              <a:t>tapahtuu</a:t>
            </a:r>
            <a:r>
              <a:rPr lang="en-US" dirty="0"/>
              <a:t> clipping, </a:t>
            </a:r>
            <a:r>
              <a:rPr lang="en-US" dirty="0" err="1"/>
              <a:t>eli</a:t>
            </a:r>
            <a:r>
              <a:rPr lang="en-US" dirty="0"/>
              <a:t> </a:t>
            </a:r>
            <a:r>
              <a:rPr lang="en-US" dirty="0" err="1"/>
              <a:t>kuviot</a:t>
            </a:r>
            <a:r>
              <a:rPr lang="en-US" dirty="0"/>
              <a:t> ja </a:t>
            </a:r>
            <a:r>
              <a:rPr lang="en-US" dirty="0" err="1"/>
              <a:t>verteksit</a:t>
            </a:r>
            <a:r>
              <a:rPr lang="en-US" dirty="0"/>
              <a:t> </a:t>
            </a:r>
            <a:r>
              <a:rPr lang="en-US" dirty="0" err="1"/>
              <a:t>jotka</a:t>
            </a:r>
            <a:r>
              <a:rPr lang="en-US" dirty="0"/>
              <a:t> </a:t>
            </a:r>
            <a:r>
              <a:rPr lang="en-US" dirty="0" err="1"/>
              <a:t>ei</a:t>
            </a:r>
            <a:r>
              <a:rPr lang="en-US" dirty="0"/>
              <a:t> </a:t>
            </a:r>
            <a:r>
              <a:rPr lang="en-US" dirty="0" err="1"/>
              <a:t>oo</a:t>
            </a:r>
            <a:r>
              <a:rPr lang="en-US" dirty="0"/>
              <a:t> </a:t>
            </a:r>
            <a:r>
              <a:rPr lang="en-US" dirty="0" err="1"/>
              <a:t>ruudul</a:t>
            </a:r>
            <a:r>
              <a:rPr lang="en-US" dirty="0"/>
              <a:t> </a:t>
            </a:r>
            <a:r>
              <a:rPr lang="en-US" dirty="0" err="1"/>
              <a:t>heivataan</a:t>
            </a:r>
            <a:r>
              <a:rPr lang="en-US" dirty="0"/>
              <a:t> pois </a:t>
            </a:r>
            <a:r>
              <a:rPr lang="en-US" dirty="0" err="1"/>
              <a:t>ni</a:t>
            </a:r>
            <a:r>
              <a:rPr lang="en-US" dirty="0"/>
              <a:t> </a:t>
            </a:r>
            <a:r>
              <a:rPr lang="en-US" dirty="0" err="1"/>
              <a:t>saadaa</a:t>
            </a:r>
            <a:r>
              <a:rPr lang="en-US" dirty="0"/>
              <a:t> </a:t>
            </a:r>
            <a:r>
              <a:rPr lang="en-US" dirty="0" err="1"/>
              <a:t>lisää</a:t>
            </a:r>
            <a:r>
              <a:rPr lang="en-US" dirty="0"/>
              <a:t> </a:t>
            </a:r>
            <a:r>
              <a:rPr lang="en-US" dirty="0" err="1"/>
              <a:t>performanssia</a:t>
            </a:r>
            <a:r>
              <a:rPr lang="en-US" dirty="0"/>
              <a:t>. Sit </a:t>
            </a:r>
            <a:r>
              <a:rPr lang="en-US" dirty="0" err="1"/>
              <a:t>sirpalevarjostimen</a:t>
            </a:r>
            <a:r>
              <a:rPr lang="en-US" dirty="0"/>
              <a:t> </a:t>
            </a:r>
            <a:r>
              <a:rPr lang="en-US" dirty="0" err="1"/>
              <a:t>jälkee</a:t>
            </a:r>
            <a:r>
              <a:rPr lang="en-US" dirty="0"/>
              <a:t> </a:t>
            </a:r>
            <a:r>
              <a:rPr lang="en-US" dirty="0" err="1"/>
              <a:t>tapahtuu</a:t>
            </a:r>
            <a:r>
              <a:rPr lang="en-US" dirty="0"/>
              <a:t> </a:t>
            </a:r>
            <a:r>
              <a:rPr lang="en-US" dirty="0" err="1"/>
              <a:t>viel</a:t>
            </a:r>
            <a:r>
              <a:rPr lang="en-US" dirty="0"/>
              <a:t> </a:t>
            </a:r>
            <a:r>
              <a:rPr lang="en-US" dirty="0" err="1"/>
              <a:t>syvyystesti</a:t>
            </a:r>
            <a:r>
              <a:rPr lang="en-US" dirty="0"/>
              <a:t>. </a:t>
            </a:r>
            <a:r>
              <a:rPr lang="en-US" dirty="0" err="1"/>
              <a:t>Yksinkertane</a:t>
            </a:r>
            <a:r>
              <a:rPr lang="en-US" dirty="0"/>
              <a:t> </a:t>
            </a:r>
            <a:r>
              <a:rPr lang="en-US" dirty="0" err="1"/>
              <a:t>verteksi</a:t>
            </a:r>
            <a:r>
              <a:rPr lang="en-US" dirty="0"/>
              <a:t> ja </a:t>
            </a:r>
            <a:r>
              <a:rPr lang="en-US" dirty="0" err="1"/>
              <a:t>pikselivarjostin</a:t>
            </a:r>
            <a:r>
              <a:rPr lang="en-US" dirty="0"/>
              <a:t>. Uniform on </a:t>
            </a:r>
            <a:r>
              <a:rPr lang="en-US" dirty="0" err="1"/>
              <a:t>globaali</a:t>
            </a:r>
            <a:r>
              <a:rPr lang="en-US" dirty="0"/>
              <a:t> </a:t>
            </a:r>
            <a:r>
              <a:rPr lang="en-US" dirty="0" err="1"/>
              <a:t>muuttuja</a:t>
            </a:r>
            <a:r>
              <a:rPr lang="en-US" dirty="0"/>
              <a:t>, </a:t>
            </a:r>
            <a:r>
              <a:rPr lang="en-US" dirty="0" err="1"/>
              <a:t>helppo</a:t>
            </a:r>
            <a:r>
              <a:rPr lang="en-US" dirty="0"/>
              <a:t> </a:t>
            </a:r>
            <a:r>
              <a:rPr lang="en-US" dirty="0" err="1"/>
              <a:t>muuttaa</a:t>
            </a:r>
            <a:r>
              <a:rPr lang="en-US" dirty="0"/>
              <a:t> </a:t>
            </a:r>
            <a:r>
              <a:rPr lang="en-US" dirty="0" err="1"/>
              <a:t>koodis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423D94-705C-4504-911F-B0FC4EFA50F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3424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Sit </a:t>
            </a:r>
            <a:r>
              <a:rPr lang="en-US" dirty="0" err="1"/>
              <a:t>ku</a:t>
            </a:r>
            <a:r>
              <a:rPr lang="en-US" dirty="0"/>
              <a:t> </a:t>
            </a:r>
            <a:r>
              <a:rPr lang="en-US" dirty="0" err="1"/>
              <a:t>halutaa</a:t>
            </a:r>
            <a:r>
              <a:rPr lang="en-US" dirty="0"/>
              <a:t> </a:t>
            </a:r>
            <a:r>
              <a:rPr lang="en-US" dirty="0" err="1"/>
              <a:t>piirtää</a:t>
            </a:r>
            <a:r>
              <a:rPr lang="en-US" dirty="0"/>
              <a:t> </a:t>
            </a:r>
            <a:r>
              <a:rPr lang="en-US" dirty="0" err="1"/>
              <a:t>kolmio</a:t>
            </a:r>
            <a:r>
              <a:rPr lang="en-US" dirty="0"/>
              <a:t> </a:t>
            </a:r>
            <a:r>
              <a:rPr lang="en-US" dirty="0" err="1"/>
              <a:t>ruudulle</a:t>
            </a:r>
            <a:r>
              <a:rPr lang="en-US" dirty="0"/>
              <a:t>, </a:t>
            </a:r>
            <a:r>
              <a:rPr lang="en-US" dirty="0" err="1"/>
              <a:t>pitää</a:t>
            </a:r>
            <a:r>
              <a:rPr lang="en-US" dirty="0"/>
              <a:t> </a:t>
            </a:r>
            <a:r>
              <a:rPr lang="en-US" dirty="0" err="1"/>
              <a:t>määritellä</a:t>
            </a:r>
            <a:r>
              <a:rPr lang="en-US" dirty="0"/>
              <a:t> </a:t>
            </a:r>
            <a:r>
              <a:rPr lang="en-US" dirty="0" err="1"/>
              <a:t>kolmiolle</a:t>
            </a:r>
            <a:r>
              <a:rPr lang="en-US" dirty="0"/>
              <a:t> </a:t>
            </a:r>
            <a:r>
              <a:rPr lang="en-US" dirty="0" err="1"/>
              <a:t>pisteet</a:t>
            </a:r>
            <a:r>
              <a:rPr lang="en-US" dirty="0"/>
              <a:t>. Sit </a:t>
            </a:r>
            <a:r>
              <a:rPr lang="en-US" dirty="0" err="1"/>
              <a:t>täs</a:t>
            </a:r>
            <a:r>
              <a:rPr lang="en-US" dirty="0"/>
              <a:t> </a:t>
            </a:r>
            <a:r>
              <a:rPr lang="en-US" dirty="0" err="1"/>
              <a:t>näkyy</a:t>
            </a:r>
            <a:r>
              <a:rPr lang="en-US" dirty="0"/>
              <a:t> </a:t>
            </a:r>
            <a:r>
              <a:rPr lang="en-US" dirty="0" err="1"/>
              <a:t>verteksitietojen</a:t>
            </a:r>
            <a:r>
              <a:rPr lang="en-US" dirty="0"/>
              <a:t> </a:t>
            </a:r>
            <a:r>
              <a:rPr lang="en-US" dirty="0" err="1"/>
              <a:t>lähetys</a:t>
            </a:r>
            <a:r>
              <a:rPr lang="en-US" dirty="0"/>
              <a:t> </a:t>
            </a:r>
            <a:r>
              <a:rPr lang="en-US" dirty="0" err="1"/>
              <a:t>openglle</a:t>
            </a:r>
            <a:r>
              <a:rPr lang="en-US" dirty="0"/>
              <a:t>. </a:t>
            </a:r>
            <a:r>
              <a:rPr lang="en-US" dirty="0" err="1"/>
              <a:t>Jokaselle</a:t>
            </a:r>
            <a:r>
              <a:rPr lang="en-US" dirty="0"/>
              <a:t> </a:t>
            </a:r>
            <a:r>
              <a:rPr lang="en-US" dirty="0" err="1"/>
              <a:t>piirrettävälle</a:t>
            </a:r>
            <a:r>
              <a:rPr lang="en-US" dirty="0"/>
              <a:t> </a:t>
            </a:r>
            <a:r>
              <a:rPr lang="en-US" dirty="0" err="1"/>
              <a:t>objektille</a:t>
            </a:r>
            <a:r>
              <a:rPr lang="en-US" dirty="0"/>
              <a:t> </a:t>
            </a:r>
            <a:r>
              <a:rPr lang="en-US" dirty="0" err="1"/>
              <a:t>pitää</a:t>
            </a:r>
            <a:r>
              <a:rPr lang="en-US" dirty="0"/>
              <a:t> </a:t>
            </a:r>
            <a:r>
              <a:rPr lang="en-US" dirty="0" err="1"/>
              <a:t>määritellä</a:t>
            </a:r>
            <a:r>
              <a:rPr lang="en-US" dirty="0"/>
              <a:t> Vertex Buffer Object ja Vertex Array Object </a:t>
            </a:r>
            <a:r>
              <a:rPr lang="en-US" dirty="0" err="1"/>
              <a:t>verteksitietoi</a:t>
            </a:r>
            <a:r>
              <a:rPr lang="en-US" dirty="0"/>
              <a:t> </a:t>
            </a:r>
            <a:r>
              <a:rPr lang="en-US" dirty="0" err="1"/>
              <a:t>varten</a:t>
            </a:r>
            <a:r>
              <a:rPr lang="en-US" dirty="0"/>
              <a:t>. Vertex buffer </a:t>
            </a:r>
            <a:r>
              <a:rPr lang="en-US" dirty="0" err="1"/>
              <a:t>objektin</a:t>
            </a:r>
            <a:r>
              <a:rPr lang="en-US" dirty="0"/>
              <a:t> </a:t>
            </a:r>
            <a:r>
              <a:rPr lang="en-US" dirty="0" err="1"/>
              <a:t>avulla</a:t>
            </a:r>
            <a:r>
              <a:rPr lang="en-US" dirty="0"/>
              <a:t> </a:t>
            </a:r>
            <a:r>
              <a:rPr lang="en-US" dirty="0" err="1"/>
              <a:t>viedää</a:t>
            </a:r>
            <a:r>
              <a:rPr lang="en-US" dirty="0"/>
              <a:t> </a:t>
            </a:r>
            <a:r>
              <a:rPr lang="en-US" dirty="0" err="1"/>
              <a:t>verteksitiedot</a:t>
            </a:r>
            <a:r>
              <a:rPr lang="en-US" dirty="0"/>
              <a:t> </a:t>
            </a:r>
            <a:r>
              <a:rPr lang="en-US" dirty="0" err="1"/>
              <a:t>openglle</a:t>
            </a:r>
            <a:r>
              <a:rPr lang="en-US" dirty="0"/>
              <a:t>. Vertex Array Object </a:t>
            </a:r>
            <a:r>
              <a:rPr lang="en-US" dirty="0" err="1"/>
              <a:t>osottaa</a:t>
            </a:r>
            <a:r>
              <a:rPr lang="en-US" dirty="0"/>
              <a:t> </a:t>
            </a:r>
            <a:r>
              <a:rPr lang="en-US" dirty="0" err="1"/>
              <a:t>VBOhon</a:t>
            </a:r>
            <a:r>
              <a:rPr lang="en-US" dirty="0"/>
              <a:t> ja </a:t>
            </a:r>
            <a:r>
              <a:rPr lang="en-US" dirty="0" err="1"/>
              <a:t>sen</a:t>
            </a:r>
            <a:r>
              <a:rPr lang="en-US" dirty="0"/>
              <a:t> </a:t>
            </a:r>
            <a:r>
              <a:rPr lang="en-US" dirty="0" err="1"/>
              <a:t>avul</a:t>
            </a:r>
            <a:r>
              <a:rPr lang="en-US" dirty="0"/>
              <a:t> on </a:t>
            </a:r>
            <a:r>
              <a:rPr lang="en-US" dirty="0" err="1"/>
              <a:t>mahdollist</a:t>
            </a:r>
            <a:r>
              <a:rPr lang="en-US" dirty="0"/>
              <a:t> </a:t>
            </a:r>
            <a:r>
              <a:rPr lang="en-US" dirty="0" err="1"/>
              <a:t>nopeesti</a:t>
            </a:r>
            <a:r>
              <a:rPr lang="en-US" dirty="0"/>
              <a:t> </a:t>
            </a:r>
            <a:r>
              <a:rPr lang="en-US" dirty="0" err="1"/>
              <a:t>vaihtaa</a:t>
            </a:r>
            <a:r>
              <a:rPr lang="en-US" dirty="0"/>
              <a:t> </a:t>
            </a:r>
            <a:r>
              <a:rPr lang="en-US" dirty="0" err="1"/>
              <a:t>verteksidataa</a:t>
            </a:r>
            <a:r>
              <a:rPr lang="en-US" dirty="0"/>
              <a:t> </a:t>
            </a:r>
            <a:r>
              <a:rPr lang="en-US" dirty="0" err="1"/>
              <a:t>ajon</a:t>
            </a:r>
            <a:r>
              <a:rPr lang="en-US" dirty="0"/>
              <a:t> </a:t>
            </a:r>
            <a:r>
              <a:rPr lang="en-US" dirty="0" err="1"/>
              <a:t>aikana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423D94-705C-4504-911F-B0FC4EFA50F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0194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Ettei</a:t>
            </a:r>
            <a:r>
              <a:rPr lang="en-US" dirty="0"/>
              <a:t> </a:t>
            </a:r>
            <a:r>
              <a:rPr lang="en-US" dirty="0" err="1"/>
              <a:t>kaikki</a:t>
            </a:r>
            <a:r>
              <a:rPr lang="en-US" dirty="0"/>
              <a:t> </a:t>
            </a:r>
            <a:r>
              <a:rPr lang="en-US" dirty="0" err="1"/>
              <a:t>pelin</a:t>
            </a:r>
            <a:r>
              <a:rPr lang="en-US" dirty="0"/>
              <a:t> </a:t>
            </a:r>
            <a:r>
              <a:rPr lang="en-US" dirty="0" err="1"/>
              <a:t>kappaleet</a:t>
            </a:r>
            <a:r>
              <a:rPr lang="en-US" dirty="0"/>
              <a:t> </a:t>
            </a:r>
            <a:r>
              <a:rPr lang="en-US" dirty="0" err="1"/>
              <a:t>ois</a:t>
            </a:r>
            <a:r>
              <a:rPr lang="en-US" dirty="0"/>
              <a:t> </a:t>
            </a:r>
            <a:r>
              <a:rPr lang="en-US" dirty="0" err="1"/>
              <a:t>vaa</a:t>
            </a:r>
            <a:r>
              <a:rPr lang="en-US" dirty="0"/>
              <a:t> </a:t>
            </a:r>
            <a:r>
              <a:rPr lang="en-US" dirty="0" err="1"/>
              <a:t>yksvärisiä</a:t>
            </a:r>
            <a:r>
              <a:rPr lang="en-US" dirty="0"/>
              <a:t>, </a:t>
            </a:r>
            <a:r>
              <a:rPr lang="en-US" dirty="0" err="1"/>
              <a:t>halutaa</a:t>
            </a:r>
            <a:r>
              <a:rPr lang="en-US" dirty="0"/>
              <a:t> </a:t>
            </a:r>
            <a:r>
              <a:rPr lang="en-US" dirty="0" err="1"/>
              <a:t>käyttää</a:t>
            </a:r>
            <a:r>
              <a:rPr lang="en-US" dirty="0"/>
              <a:t> </a:t>
            </a:r>
            <a:r>
              <a:rPr lang="en-US" dirty="0" err="1"/>
              <a:t>tekstuureita</a:t>
            </a:r>
            <a:r>
              <a:rPr lang="en-US" dirty="0"/>
              <a:t>. </a:t>
            </a:r>
            <a:r>
              <a:rPr lang="en-US" dirty="0" err="1"/>
              <a:t>Siin</a:t>
            </a:r>
            <a:r>
              <a:rPr lang="en-US" dirty="0"/>
              <a:t> </a:t>
            </a:r>
            <a:r>
              <a:rPr lang="en-US" dirty="0" err="1"/>
              <a:t>näkyy</a:t>
            </a:r>
            <a:r>
              <a:rPr lang="en-US" dirty="0"/>
              <a:t> </a:t>
            </a:r>
            <a:r>
              <a:rPr lang="en-US" dirty="0" err="1"/>
              <a:t>neliön</a:t>
            </a:r>
            <a:r>
              <a:rPr lang="en-US" dirty="0"/>
              <a:t> </a:t>
            </a:r>
            <a:r>
              <a:rPr lang="en-US" dirty="0" err="1"/>
              <a:t>pisteet</a:t>
            </a:r>
            <a:r>
              <a:rPr lang="en-US" dirty="0"/>
              <a:t> </a:t>
            </a:r>
            <a:r>
              <a:rPr lang="en-US" dirty="0" err="1"/>
              <a:t>tekstuurikoordinaattien</a:t>
            </a:r>
            <a:r>
              <a:rPr lang="en-US" dirty="0"/>
              <a:t> </a:t>
            </a:r>
            <a:r>
              <a:rPr lang="en-US" dirty="0" err="1"/>
              <a:t>kans.</a:t>
            </a:r>
            <a:r>
              <a:rPr lang="en-US" dirty="0"/>
              <a:t> Ja </a:t>
            </a:r>
            <a:r>
              <a:rPr lang="en-US" dirty="0" err="1"/>
              <a:t>siin</a:t>
            </a:r>
            <a:r>
              <a:rPr lang="en-US" dirty="0"/>
              <a:t> </a:t>
            </a:r>
            <a:r>
              <a:rPr lang="en-US" dirty="0" err="1"/>
              <a:t>näkyy</a:t>
            </a:r>
            <a:r>
              <a:rPr lang="en-US" dirty="0"/>
              <a:t> </a:t>
            </a:r>
            <a:r>
              <a:rPr lang="en-US" dirty="0" err="1"/>
              <a:t>tekstuurin</a:t>
            </a:r>
            <a:r>
              <a:rPr lang="en-US" dirty="0"/>
              <a:t> </a:t>
            </a:r>
            <a:r>
              <a:rPr lang="en-US" dirty="0" err="1"/>
              <a:t>luonti</a:t>
            </a:r>
            <a:r>
              <a:rPr lang="en-US" dirty="0"/>
              <a:t> ja </a:t>
            </a:r>
            <a:r>
              <a:rPr lang="en-US" dirty="0" err="1"/>
              <a:t>sen</a:t>
            </a:r>
            <a:r>
              <a:rPr lang="en-US" dirty="0"/>
              <a:t> </a:t>
            </a:r>
            <a:r>
              <a:rPr lang="en-US" dirty="0" err="1"/>
              <a:t>kuvadatan</a:t>
            </a:r>
            <a:r>
              <a:rPr lang="en-US" dirty="0"/>
              <a:t> </a:t>
            </a:r>
            <a:r>
              <a:rPr lang="en-US" dirty="0" err="1"/>
              <a:t>viemine</a:t>
            </a:r>
            <a:r>
              <a:rPr lang="en-US" dirty="0"/>
              <a:t> </a:t>
            </a:r>
            <a:r>
              <a:rPr lang="en-US" dirty="0" err="1"/>
              <a:t>opengllle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423D94-705C-4504-911F-B0FC4EFA50F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924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Kun</a:t>
            </a:r>
            <a:r>
              <a:rPr lang="en-US" dirty="0"/>
              <a:t> </a:t>
            </a:r>
            <a:r>
              <a:rPr lang="en-US" dirty="0" err="1"/>
              <a:t>halutaa</a:t>
            </a:r>
            <a:r>
              <a:rPr lang="en-US" dirty="0"/>
              <a:t> </a:t>
            </a:r>
            <a:r>
              <a:rPr lang="en-US" dirty="0" err="1"/>
              <a:t>siirtyy</a:t>
            </a:r>
            <a:r>
              <a:rPr lang="en-US" dirty="0"/>
              <a:t> 2d </a:t>
            </a:r>
            <a:r>
              <a:rPr lang="en-US" dirty="0" err="1"/>
              <a:t>kappaleist</a:t>
            </a:r>
            <a:r>
              <a:rPr lang="en-US" dirty="0"/>
              <a:t> </a:t>
            </a:r>
            <a:r>
              <a:rPr lang="en-US" dirty="0" err="1"/>
              <a:t>kolmiulotteisuutee</a:t>
            </a:r>
            <a:r>
              <a:rPr lang="en-US" dirty="0"/>
              <a:t>, </a:t>
            </a:r>
            <a:r>
              <a:rPr lang="en-US" dirty="0" err="1"/>
              <a:t>pitää</a:t>
            </a:r>
            <a:r>
              <a:rPr lang="en-US" dirty="0"/>
              <a:t> </a:t>
            </a:r>
            <a:r>
              <a:rPr lang="en-US" dirty="0" err="1"/>
              <a:t>määritellä</a:t>
            </a:r>
            <a:r>
              <a:rPr lang="en-US" dirty="0"/>
              <a:t> </a:t>
            </a:r>
            <a:r>
              <a:rPr lang="en-US" dirty="0" err="1"/>
              <a:t>mvp</a:t>
            </a:r>
            <a:r>
              <a:rPr lang="en-US" dirty="0"/>
              <a:t> </a:t>
            </a:r>
            <a:r>
              <a:rPr lang="en-US" dirty="0" err="1"/>
              <a:t>matriisit</a:t>
            </a:r>
            <a:r>
              <a:rPr lang="en-US" dirty="0"/>
              <a:t>. Model </a:t>
            </a:r>
            <a:r>
              <a:rPr lang="en-US" dirty="0" err="1"/>
              <a:t>matriisi</a:t>
            </a:r>
            <a:r>
              <a:rPr lang="en-US" dirty="0"/>
              <a:t> </a:t>
            </a:r>
            <a:r>
              <a:rPr lang="en-US" dirty="0" err="1"/>
              <a:t>sisältää</a:t>
            </a:r>
            <a:r>
              <a:rPr lang="en-US" dirty="0"/>
              <a:t> </a:t>
            </a:r>
            <a:r>
              <a:rPr lang="en-US" dirty="0" err="1"/>
              <a:t>tiedon</a:t>
            </a:r>
            <a:r>
              <a:rPr lang="en-US" dirty="0"/>
              <a:t> 3d </a:t>
            </a:r>
            <a:r>
              <a:rPr lang="en-US" dirty="0" err="1"/>
              <a:t>kappaleen</a:t>
            </a:r>
            <a:r>
              <a:rPr lang="en-US" dirty="0"/>
              <a:t> </a:t>
            </a:r>
            <a:r>
              <a:rPr lang="en-US" dirty="0" err="1"/>
              <a:t>sijainnista</a:t>
            </a:r>
            <a:r>
              <a:rPr lang="en-US" dirty="0"/>
              <a:t>, </a:t>
            </a:r>
            <a:r>
              <a:rPr lang="en-US" dirty="0" err="1"/>
              <a:t>koosta</a:t>
            </a:r>
            <a:r>
              <a:rPr lang="en-US" dirty="0"/>
              <a:t> ja </a:t>
            </a:r>
            <a:r>
              <a:rPr lang="en-US" dirty="0" err="1"/>
              <a:t>orientaatiosta</a:t>
            </a:r>
            <a:r>
              <a:rPr lang="en-US" dirty="0"/>
              <a:t>. View </a:t>
            </a:r>
            <a:r>
              <a:rPr lang="en-US" dirty="0" err="1"/>
              <a:t>matriisis</a:t>
            </a:r>
            <a:r>
              <a:rPr lang="en-US" dirty="0"/>
              <a:t> on </a:t>
            </a:r>
            <a:r>
              <a:rPr lang="en-US" dirty="0" err="1"/>
              <a:t>tieto</a:t>
            </a:r>
            <a:r>
              <a:rPr lang="en-US" dirty="0"/>
              <a:t> </a:t>
            </a:r>
            <a:r>
              <a:rPr lang="en-US" dirty="0" err="1"/>
              <a:t>kameran</a:t>
            </a:r>
            <a:r>
              <a:rPr lang="en-US" dirty="0"/>
              <a:t> </a:t>
            </a:r>
            <a:r>
              <a:rPr lang="en-US" dirty="0" err="1"/>
              <a:t>sijainnista</a:t>
            </a:r>
            <a:r>
              <a:rPr lang="en-US" dirty="0"/>
              <a:t> ja </a:t>
            </a:r>
            <a:r>
              <a:rPr lang="en-US" dirty="0" err="1"/>
              <a:t>orientaatiosta</a:t>
            </a:r>
            <a:r>
              <a:rPr lang="en-US" dirty="0"/>
              <a:t> ja projection </a:t>
            </a:r>
            <a:r>
              <a:rPr lang="en-US" dirty="0" err="1"/>
              <a:t>matriisis</a:t>
            </a:r>
            <a:r>
              <a:rPr lang="en-US" dirty="0"/>
              <a:t> </a:t>
            </a:r>
            <a:r>
              <a:rPr lang="en-US" dirty="0" err="1"/>
              <a:t>taas</a:t>
            </a:r>
            <a:r>
              <a:rPr lang="en-US" dirty="0"/>
              <a:t> on </a:t>
            </a:r>
            <a:r>
              <a:rPr lang="en-US" dirty="0" err="1"/>
              <a:t>tieto</a:t>
            </a:r>
            <a:r>
              <a:rPr lang="en-US" dirty="0"/>
              <a:t> </a:t>
            </a:r>
            <a:r>
              <a:rPr lang="en-US" dirty="0" err="1"/>
              <a:t>näytön</a:t>
            </a:r>
            <a:r>
              <a:rPr lang="en-US" dirty="0"/>
              <a:t> </a:t>
            </a:r>
            <a:r>
              <a:rPr lang="en-US" dirty="0" err="1"/>
              <a:t>koosta</a:t>
            </a:r>
            <a:r>
              <a:rPr lang="en-US" dirty="0"/>
              <a:t> ja </a:t>
            </a:r>
            <a:r>
              <a:rPr lang="en-US" dirty="0" err="1"/>
              <a:t>näkökentäst</a:t>
            </a:r>
            <a:r>
              <a:rPr lang="en-US" dirty="0"/>
              <a:t>(field of </a:t>
            </a:r>
            <a:r>
              <a:rPr lang="en-US" dirty="0" err="1"/>
              <a:t>viewsta</a:t>
            </a:r>
            <a:r>
              <a:rPr lang="en-US" dirty="0"/>
              <a:t>). Eli </a:t>
            </a:r>
            <a:r>
              <a:rPr lang="en-US" dirty="0" err="1"/>
              <a:t>tarvitaa</a:t>
            </a:r>
            <a:r>
              <a:rPr lang="en-US" dirty="0"/>
              <a:t> </a:t>
            </a:r>
            <a:r>
              <a:rPr lang="en-US" dirty="0" err="1"/>
              <a:t>kamera</a:t>
            </a:r>
            <a:r>
              <a:rPr lang="en-US" dirty="0"/>
              <a:t> </a:t>
            </a:r>
            <a:r>
              <a:rPr lang="en-US" dirty="0" err="1"/>
              <a:t>luokka</a:t>
            </a:r>
            <a:r>
              <a:rPr lang="en-US" dirty="0"/>
              <a:t> ja 3d </a:t>
            </a:r>
            <a:r>
              <a:rPr lang="en-US" dirty="0" err="1"/>
              <a:t>malleja</a:t>
            </a:r>
            <a:r>
              <a:rPr lang="en-US" dirty="0"/>
              <a:t> </a:t>
            </a:r>
            <a:r>
              <a:rPr lang="en-US" dirty="0" err="1"/>
              <a:t>varte</a:t>
            </a:r>
            <a:r>
              <a:rPr lang="en-US" dirty="0"/>
              <a:t> model </a:t>
            </a:r>
            <a:r>
              <a:rPr lang="en-US" dirty="0" err="1"/>
              <a:t>luokka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423D94-705C-4504-911F-B0FC4EFA50F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6923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Siin</a:t>
            </a:r>
            <a:r>
              <a:rPr lang="en-US" dirty="0"/>
              <a:t> </a:t>
            </a:r>
            <a:r>
              <a:rPr lang="en-US" dirty="0" err="1"/>
              <a:t>näkyy</a:t>
            </a:r>
            <a:r>
              <a:rPr lang="en-US" dirty="0"/>
              <a:t> </a:t>
            </a:r>
            <a:r>
              <a:rPr lang="en-US" dirty="0" err="1"/>
              <a:t>kamera</a:t>
            </a:r>
            <a:r>
              <a:rPr lang="en-US" dirty="0"/>
              <a:t> </a:t>
            </a:r>
            <a:r>
              <a:rPr lang="en-US" dirty="0" err="1"/>
              <a:t>luokan</a:t>
            </a:r>
            <a:r>
              <a:rPr lang="en-US" dirty="0"/>
              <a:t> </a:t>
            </a:r>
            <a:r>
              <a:rPr lang="en-US" dirty="0" err="1"/>
              <a:t>konstruktori</a:t>
            </a:r>
            <a:r>
              <a:rPr lang="en-US" dirty="0"/>
              <a:t>. </a:t>
            </a:r>
            <a:r>
              <a:rPr lang="en-US" dirty="0" err="1"/>
              <a:t>Aluks</a:t>
            </a:r>
            <a:r>
              <a:rPr lang="en-US" dirty="0"/>
              <a:t> </a:t>
            </a:r>
            <a:r>
              <a:rPr lang="en-US" dirty="0" err="1"/>
              <a:t>siirretää</a:t>
            </a:r>
            <a:r>
              <a:rPr lang="en-US" dirty="0"/>
              <a:t> </a:t>
            </a:r>
            <a:r>
              <a:rPr lang="en-US" dirty="0" err="1"/>
              <a:t>kameraa</a:t>
            </a:r>
            <a:r>
              <a:rPr lang="en-US" dirty="0"/>
              <a:t> </a:t>
            </a:r>
            <a:r>
              <a:rPr lang="en-US" dirty="0" err="1"/>
              <a:t>hieman</a:t>
            </a:r>
            <a:r>
              <a:rPr lang="en-US" dirty="0"/>
              <a:t> </a:t>
            </a:r>
            <a:r>
              <a:rPr lang="en-US" dirty="0" err="1"/>
              <a:t>ruutua</a:t>
            </a:r>
            <a:r>
              <a:rPr lang="en-US" dirty="0"/>
              <a:t> </a:t>
            </a:r>
            <a:r>
              <a:rPr lang="en-US" dirty="0" err="1"/>
              <a:t>kohti</a:t>
            </a:r>
            <a:r>
              <a:rPr lang="en-US" dirty="0"/>
              <a:t> ja </a:t>
            </a:r>
            <a:r>
              <a:rPr lang="en-US" dirty="0" err="1"/>
              <a:t>lasketaan</a:t>
            </a:r>
            <a:r>
              <a:rPr lang="en-US" dirty="0"/>
              <a:t> </a:t>
            </a:r>
            <a:r>
              <a:rPr lang="en-US" dirty="0" err="1"/>
              <a:t>vektorien</a:t>
            </a:r>
            <a:r>
              <a:rPr lang="en-US" dirty="0"/>
              <a:t> </a:t>
            </a:r>
            <a:r>
              <a:rPr lang="en-US" dirty="0" err="1"/>
              <a:t>ristitulolla</a:t>
            </a:r>
            <a:r>
              <a:rPr lang="en-US" dirty="0"/>
              <a:t> </a:t>
            </a:r>
            <a:r>
              <a:rPr lang="en-US" dirty="0" err="1"/>
              <a:t>kameralle</a:t>
            </a:r>
            <a:r>
              <a:rPr lang="en-US" dirty="0"/>
              <a:t> </a:t>
            </a:r>
            <a:r>
              <a:rPr lang="en-US" dirty="0" err="1"/>
              <a:t>oikealle</a:t>
            </a:r>
            <a:r>
              <a:rPr lang="en-US" dirty="0"/>
              <a:t> </a:t>
            </a:r>
            <a:r>
              <a:rPr lang="en-US" dirty="0" err="1"/>
              <a:t>osottava</a:t>
            </a:r>
            <a:r>
              <a:rPr lang="en-US" dirty="0"/>
              <a:t> ja </a:t>
            </a:r>
            <a:r>
              <a:rPr lang="en-US" dirty="0" err="1"/>
              <a:t>kamerast</a:t>
            </a:r>
            <a:r>
              <a:rPr lang="en-US" dirty="0"/>
              <a:t> </a:t>
            </a:r>
            <a:r>
              <a:rPr lang="en-US" dirty="0" err="1"/>
              <a:t>ylös</a:t>
            </a:r>
            <a:r>
              <a:rPr lang="en-US" dirty="0"/>
              <a:t> </a:t>
            </a:r>
            <a:r>
              <a:rPr lang="en-US" dirty="0" err="1"/>
              <a:t>osottavat</a:t>
            </a:r>
            <a:r>
              <a:rPr lang="en-US" dirty="0"/>
              <a:t> </a:t>
            </a:r>
            <a:r>
              <a:rPr lang="en-US" dirty="0" err="1"/>
              <a:t>vektorit</a:t>
            </a:r>
            <a:r>
              <a:rPr lang="en-US" dirty="0"/>
              <a:t>, </a:t>
            </a:r>
            <a:r>
              <a:rPr lang="en-US" dirty="0" err="1"/>
              <a:t>koska</a:t>
            </a:r>
            <a:r>
              <a:rPr lang="en-US" dirty="0"/>
              <a:t> View </a:t>
            </a:r>
            <a:r>
              <a:rPr lang="en-US" dirty="0" err="1"/>
              <a:t>matriisia</a:t>
            </a:r>
            <a:r>
              <a:rPr lang="en-US" dirty="0"/>
              <a:t> </a:t>
            </a:r>
            <a:r>
              <a:rPr lang="en-US" dirty="0" err="1"/>
              <a:t>varte</a:t>
            </a:r>
            <a:r>
              <a:rPr lang="en-US" dirty="0"/>
              <a:t> </a:t>
            </a:r>
            <a:r>
              <a:rPr lang="en-US" dirty="0" err="1"/>
              <a:t>pitää</a:t>
            </a:r>
            <a:r>
              <a:rPr lang="en-US" dirty="0"/>
              <a:t> olla </a:t>
            </a:r>
            <a:r>
              <a:rPr lang="en-US" dirty="0" err="1"/>
              <a:t>kameran</a:t>
            </a:r>
            <a:r>
              <a:rPr lang="en-US" dirty="0"/>
              <a:t> </a:t>
            </a:r>
            <a:r>
              <a:rPr lang="en-US" dirty="0" err="1"/>
              <a:t>sijainti</a:t>
            </a:r>
            <a:r>
              <a:rPr lang="en-US" dirty="0"/>
              <a:t>, </a:t>
            </a:r>
            <a:r>
              <a:rPr lang="en-US" dirty="0" err="1"/>
              <a:t>kamerasta</a:t>
            </a:r>
            <a:r>
              <a:rPr lang="en-US" dirty="0"/>
              <a:t> </a:t>
            </a:r>
            <a:r>
              <a:rPr lang="en-US" dirty="0" err="1"/>
              <a:t>etee</a:t>
            </a:r>
            <a:r>
              <a:rPr lang="en-US" dirty="0"/>
              <a:t> </a:t>
            </a:r>
            <a:r>
              <a:rPr lang="en-US" dirty="0" err="1"/>
              <a:t>osottava</a:t>
            </a:r>
            <a:r>
              <a:rPr lang="en-US" dirty="0"/>
              <a:t> ja </a:t>
            </a:r>
            <a:r>
              <a:rPr lang="en-US" dirty="0" err="1"/>
              <a:t>kamerast</a:t>
            </a:r>
            <a:r>
              <a:rPr lang="en-US" dirty="0"/>
              <a:t> </a:t>
            </a:r>
            <a:r>
              <a:rPr lang="en-US" dirty="0" err="1"/>
              <a:t>ylös</a:t>
            </a:r>
            <a:r>
              <a:rPr lang="en-US" dirty="0"/>
              <a:t> </a:t>
            </a:r>
            <a:r>
              <a:rPr lang="en-US" dirty="0" err="1"/>
              <a:t>osottavat</a:t>
            </a:r>
            <a:r>
              <a:rPr lang="en-US" dirty="0"/>
              <a:t> </a:t>
            </a:r>
            <a:r>
              <a:rPr lang="en-US" dirty="0" err="1"/>
              <a:t>vektorit</a:t>
            </a:r>
            <a:r>
              <a:rPr lang="en-US" dirty="0"/>
              <a:t>. View </a:t>
            </a:r>
            <a:r>
              <a:rPr lang="en-US" dirty="0" err="1"/>
              <a:t>matriisi</a:t>
            </a:r>
            <a:r>
              <a:rPr lang="en-US" dirty="0"/>
              <a:t> </a:t>
            </a:r>
            <a:r>
              <a:rPr lang="en-US" dirty="0" err="1"/>
              <a:t>saadaa</a:t>
            </a:r>
            <a:r>
              <a:rPr lang="en-US" dirty="0"/>
              <a:t> heelpost </a:t>
            </a:r>
            <a:r>
              <a:rPr lang="en-US" dirty="0" err="1"/>
              <a:t>laskettuu</a:t>
            </a:r>
            <a:r>
              <a:rPr lang="en-US" dirty="0"/>
              <a:t> </a:t>
            </a:r>
            <a:r>
              <a:rPr lang="en-US" dirty="0" err="1"/>
              <a:t>käyttämäl</a:t>
            </a:r>
            <a:r>
              <a:rPr lang="en-US" dirty="0"/>
              <a:t> </a:t>
            </a:r>
            <a:r>
              <a:rPr lang="en-US" dirty="0" err="1"/>
              <a:t>glm</a:t>
            </a:r>
            <a:r>
              <a:rPr lang="en-US" dirty="0"/>
              <a:t> </a:t>
            </a:r>
            <a:r>
              <a:rPr lang="en-US" dirty="0" err="1"/>
              <a:t>ohjelmakirjaston</a:t>
            </a:r>
            <a:r>
              <a:rPr lang="en-US" dirty="0"/>
              <a:t> </a:t>
            </a:r>
            <a:r>
              <a:rPr lang="en-US" dirty="0" err="1"/>
              <a:t>lookAt</a:t>
            </a:r>
            <a:r>
              <a:rPr lang="en-US" dirty="0"/>
              <a:t> </a:t>
            </a:r>
            <a:r>
              <a:rPr lang="en-US" dirty="0" err="1"/>
              <a:t>funktioo</a:t>
            </a:r>
            <a:r>
              <a:rPr lang="en-US" dirty="0"/>
              <a:t>, </a:t>
            </a:r>
            <a:r>
              <a:rPr lang="en-US" dirty="0" err="1"/>
              <a:t>joka</a:t>
            </a:r>
            <a:r>
              <a:rPr lang="en-US" dirty="0"/>
              <a:t> </a:t>
            </a:r>
            <a:r>
              <a:rPr lang="en-US" dirty="0" err="1"/>
              <a:t>suoraa</a:t>
            </a:r>
            <a:r>
              <a:rPr lang="en-US" dirty="0"/>
              <a:t> </a:t>
            </a:r>
            <a:r>
              <a:rPr lang="en-US" dirty="0" err="1"/>
              <a:t>palauttaa</a:t>
            </a:r>
            <a:r>
              <a:rPr lang="en-US" dirty="0"/>
              <a:t> </a:t>
            </a:r>
            <a:r>
              <a:rPr lang="en-US" dirty="0" err="1"/>
              <a:t>sen</a:t>
            </a:r>
            <a:r>
              <a:rPr lang="en-US" dirty="0"/>
              <a:t> </a:t>
            </a:r>
            <a:r>
              <a:rPr lang="en-US" dirty="0" err="1"/>
              <a:t>lasketun</a:t>
            </a:r>
            <a:r>
              <a:rPr lang="en-US" dirty="0"/>
              <a:t> </a:t>
            </a:r>
            <a:r>
              <a:rPr lang="en-US" dirty="0" err="1"/>
              <a:t>viewmatriisin</a:t>
            </a:r>
            <a:r>
              <a:rPr lang="en-US" dirty="0"/>
              <a:t>. Projection </a:t>
            </a:r>
            <a:r>
              <a:rPr lang="en-US" dirty="0" err="1"/>
              <a:t>matriisi</a:t>
            </a:r>
            <a:r>
              <a:rPr lang="en-US" dirty="0"/>
              <a:t> </a:t>
            </a:r>
            <a:r>
              <a:rPr lang="en-US" dirty="0" err="1"/>
              <a:t>saadaa</a:t>
            </a:r>
            <a:r>
              <a:rPr lang="en-US" dirty="0"/>
              <a:t> heelpost </a:t>
            </a:r>
            <a:r>
              <a:rPr lang="en-US" dirty="0" err="1"/>
              <a:t>tommosel</a:t>
            </a:r>
            <a:r>
              <a:rPr lang="en-US" dirty="0"/>
              <a:t> perspective </a:t>
            </a:r>
            <a:r>
              <a:rPr lang="en-US" dirty="0" err="1"/>
              <a:t>funktiolla</a:t>
            </a:r>
            <a:r>
              <a:rPr lang="en-US" dirty="0"/>
              <a:t>, </a:t>
            </a:r>
            <a:r>
              <a:rPr lang="en-US" dirty="0" err="1"/>
              <a:t>sinne</a:t>
            </a:r>
            <a:r>
              <a:rPr lang="en-US" dirty="0"/>
              <a:t> </a:t>
            </a:r>
            <a:r>
              <a:rPr lang="en-US" dirty="0" err="1"/>
              <a:t>annetaan</a:t>
            </a:r>
            <a:r>
              <a:rPr lang="en-US" dirty="0"/>
              <a:t> field of view </a:t>
            </a:r>
            <a:r>
              <a:rPr lang="en-US" dirty="0" err="1"/>
              <a:t>radiaaneina</a:t>
            </a:r>
            <a:r>
              <a:rPr lang="en-US" dirty="0"/>
              <a:t>, </a:t>
            </a:r>
            <a:r>
              <a:rPr lang="en-US" dirty="0" err="1"/>
              <a:t>ruudun</a:t>
            </a:r>
            <a:r>
              <a:rPr lang="en-US" dirty="0"/>
              <a:t> </a:t>
            </a:r>
            <a:r>
              <a:rPr lang="en-US" dirty="0" err="1"/>
              <a:t>kuvasuhde</a:t>
            </a:r>
            <a:r>
              <a:rPr lang="en-US" dirty="0"/>
              <a:t> </a:t>
            </a:r>
            <a:r>
              <a:rPr lang="en-US" dirty="0" err="1"/>
              <a:t>sekä</a:t>
            </a:r>
            <a:r>
              <a:rPr lang="en-US" dirty="0"/>
              <a:t> near ja far clipping planet. </a:t>
            </a:r>
            <a:r>
              <a:rPr lang="en-US" dirty="0" err="1"/>
              <a:t>Siin</a:t>
            </a:r>
            <a:r>
              <a:rPr lang="en-US" dirty="0"/>
              <a:t> </a:t>
            </a:r>
            <a:r>
              <a:rPr lang="en-US" dirty="0" err="1"/>
              <a:t>näkyy</a:t>
            </a:r>
            <a:r>
              <a:rPr lang="en-US" dirty="0"/>
              <a:t> </a:t>
            </a:r>
            <a:r>
              <a:rPr lang="en-US" dirty="0" err="1"/>
              <a:t>kameran</a:t>
            </a:r>
            <a:r>
              <a:rPr lang="en-US" dirty="0"/>
              <a:t> </a:t>
            </a:r>
            <a:r>
              <a:rPr lang="en-US" dirty="0" err="1"/>
              <a:t>liikutus</a:t>
            </a:r>
            <a:r>
              <a:rPr lang="en-US" dirty="0"/>
              <a:t> </a:t>
            </a:r>
            <a:r>
              <a:rPr lang="en-US" dirty="0" err="1"/>
              <a:t>funktio</a:t>
            </a:r>
            <a:r>
              <a:rPr lang="en-US" dirty="0"/>
              <a:t>. </a:t>
            </a:r>
            <a:r>
              <a:rPr lang="en-US" dirty="0" err="1"/>
              <a:t>Viewmatriisi</a:t>
            </a:r>
            <a:r>
              <a:rPr lang="en-US" dirty="0"/>
              <a:t> </a:t>
            </a:r>
            <a:r>
              <a:rPr lang="en-US" dirty="0" err="1"/>
              <a:t>pitää</a:t>
            </a:r>
            <a:r>
              <a:rPr lang="en-US" dirty="0"/>
              <a:t> </a:t>
            </a:r>
            <a:r>
              <a:rPr lang="en-US" dirty="0" err="1"/>
              <a:t>laskea</a:t>
            </a:r>
            <a:r>
              <a:rPr lang="en-US" dirty="0"/>
              <a:t> </a:t>
            </a:r>
            <a:r>
              <a:rPr lang="en-US" dirty="0" err="1"/>
              <a:t>uuellee</a:t>
            </a:r>
            <a:r>
              <a:rPr lang="en-US" dirty="0"/>
              <a:t> </a:t>
            </a:r>
            <a:r>
              <a:rPr lang="en-US" dirty="0" err="1"/>
              <a:t>ku</a:t>
            </a:r>
            <a:r>
              <a:rPr lang="en-US" dirty="0"/>
              <a:t> </a:t>
            </a:r>
            <a:r>
              <a:rPr lang="en-US" dirty="0" err="1"/>
              <a:t>liikutetaa</a:t>
            </a:r>
            <a:r>
              <a:rPr lang="en-US" dirty="0"/>
              <a:t>, </a:t>
            </a:r>
            <a:r>
              <a:rPr lang="en-US" dirty="0" err="1"/>
              <a:t>muute</a:t>
            </a:r>
            <a:r>
              <a:rPr lang="en-US" dirty="0"/>
              <a:t> </a:t>
            </a:r>
            <a:r>
              <a:rPr lang="en-US" dirty="0" err="1"/>
              <a:t>hajoaa</a:t>
            </a:r>
            <a:r>
              <a:rPr lang="en-US" dirty="0"/>
              <a:t>. Ku </a:t>
            </a:r>
            <a:r>
              <a:rPr lang="en-US" dirty="0" err="1"/>
              <a:t>halutaa</a:t>
            </a:r>
            <a:r>
              <a:rPr lang="en-US" dirty="0"/>
              <a:t> </a:t>
            </a:r>
            <a:r>
              <a:rPr lang="en-US" dirty="0" err="1"/>
              <a:t>kääntää</a:t>
            </a:r>
            <a:r>
              <a:rPr lang="en-US" dirty="0"/>
              <a:t> </a:t>
            </a:r>
            <a:r>
              <a:rPr lang="en-US" dirty="0" err="1"/>
              <a:t>kameraa</a:t>
            </a:r>
            <a:r>
              <a:rPr lang="en-US" dirty="0"/>
              <a:t> </a:t>
            </a:r>
            <a:r>
              <a:rPr lang="en-US" dirty="0" err="1"/>
              <a:t>ni</a:t>
            </a:r>
            <a:r>
              <a:rPr lang="en-US" dirty="0"/>
              <a:t> </a:t>
            </a:r>
            <a:r>
              <a:rPr lang="en-US" dirty="0" err="1"/>
              <a:t>eteepäi</a:t>
            </a:r>
            <a:r>
              <a:rPr lang="en-US" dirty="0"/>
              <a:t> </a:t>
            </a:r>
            <a:r>
              <a:rPr lang="en-US" dirty="0" err="1"/>
              <a:t>osottava</a:t>
            </a:r>
            <a:r>
              <a:rPr lang="en-US" dirty="0"/>
              <a:t> </a:t>
            </a:r>
            <a:r>
              <a:rPr lang="en-US" dirty="0" err="1"/>
              <a:t>vektori</a:t>
            </a:r>
            <a:r>
              <a:rPr lang="en-US" dirty="0"/>
              <a:t> </a:t>
            </a:r>
            <a:r>
              <a:rPr lang="en-US" dirty="0" err="1"/>
              <a:t>pitää</a:t>
            </a:r>
            <a:r>
              <a:rPr lang="en-US" dirty="0"/>
              <a:t> </a:t>
            </a:r>
            <a:r>
              <a:rPr lang="en-US" dirty="0" err="1"/>
              <a:t>laskea</a:t>
            </a:r>
            <a:r>
              <a:rPr lang="en-US" dirty="0"/>
              <a:t> </a:t>
            </a:r>
            <a:r>
              <a:rPr lang="en-US" dirty="0" err="1"/>
              <a:t>uusiks</a:t>
            </a:r>
            <a:r>
              <a:rPr lang="en-US" dirty="0"/>
              <a:t> </a:t>
            </a:r>
            <a:r>
              <a:rPr lang="en-US" dirty="0" err="1"/>
              <a:t>trigonometriaa</a:t>
            </a:r>
            <a:r>
              <a:rPr lang="en-US" dirty="0"/>
              <a:t> </a:t>
            </a:r>
            <a:r>
              <a:rPr lang="en-US" dirty="0" err="1"/>
              <a:t>hyödyntäen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423D94-705C-4504-911F-B0FC4EFA50F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1217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A. Aloitus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ctrTitle"/>
          </p:nvPr>
        </p:nvSpPr>
        <p:spPr>
          <a:xfrm>
            <a:off x="812800" y="2491433"/>
            <a:ext cx="7518399" cy="1191567"/>
          </a:xfrm>
        </p:spPr>
        <p:txBody>
          <a:bodyPr/>
          <a:lstStyle>
            <a:lvl1pPr algn="ctr">
              <a:defRPr/>
            </a:lvl1pPr>
          </a:lstStyle>
          <a:p>
            <a:r>
              <a:rPr lang="fi-FI"/>
              <a:t>Muokkaa perustyylejä naps.</a:t>
            </a:r>
            <a:endParaRPr lang="fi-FI" dirty="0"/>
          </a:p>
        </p:txBody>
      </p:sp>
      <p:sp>
        <p:nvSpPr>
          <p:cNvPr id="3" name="Alaotsikko 2"/>
          <p:cNvSpPr>
            <a:spLocks noGrp="1"/>
          </p:cNvSpPr>
          <p:nvPr>
            <p:ph type="subTitle" idx="1"/>
          </p:nvPr>
        </p:nvSpPr>
        <p:spPr>
          <a:xfrm>
            <a:off x="812800" y="3792123"/>
            <a:ext cx="7518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i-FI"/>
              <a:t>Muokkaa alaotsikon perustyyliä naps.</a:t>
            </a:r>
            <a:endParaRPr lang="fi-FI" dirty="0"/>
          </a:p>
        </p:txBody>
      </p:sp>
      <p:pic>
        <p:nvPicPr>
          <p:cNvPr id="6" name="Kuva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10445" y="6179256"/>
            <a:ext cx="2425700" cy="368300"/>
          </a:xfrm>
          <a:prstGeom prst="rect">
            <a:avLst/>
          </a:prstGeom>
        </p:spPr>
      </p:pic>
      <p:pic>
        <p:nvPicPr>
          <p:cNvPr id="7" name="Kuva 6" descr="xamk_logo_tiivis_sin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5289" y="6179256"/>
            <a:ext cx="948492" cy="377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245011"/>
      </p:ext>
    </p:extLst>
  </p:cSld>
  <p:clrMapOvr>
    <a:masterClrMapping/>
  </p:clrMapOvr>
  <p:transition spd="med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. Lopetusdia">
    <p:bg>
      <p:bgPr>
        <a:solidFill>
          <a:srgbClr val="0D69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uorakulmio 12"/>
          <p:cNvSpPr/>
          <p:nvPr userDrawn="1"/>
        </p:nvSpPr>
        <p:spPr>
          <a:xfrm>
            <a:off x="32424" y="37828"/>
            <a:ext cx="9073747" cy="6782072"/>
          </a:xfrm>
          <a:prstGeom prst="rect">
            <a:avLst/>
          </a:prstGeom>
          <a:noFill/>
          <a:ln w="76200" cap="sq" cmpd="sng">
            <a:solidFill>
              <a:srgbClr val="FFFFFF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pic>
        <p:nvPicPr>
          <p:cNvPr id="14" name="Kuva 13"/>
          <p:cNvPicPr>
            <a:picLocks noChangeAspect="1"/>
          </p:cNvPicPr>
          <p:nvPr userDrawn="1"/>
        </p:nvPicPr>
        <p:blipFill rotWithShape="1">
          <a:blip r:embed="rId2"/>
          <a:srcRect t="50000"/>
          <a:stretch/>
        </p:blipFill>
        <p:spPr>
          <a:xfrm>
            <a:off x="4420681" y="43232"/>
            <a:ext cx="304800" cy="152400"/>
          </a:xfrm>
          <a:prstGeom prst="rect">
            <a:avLst/>
          </a:prstGeom>
        </p:spPr>
      </p:pic>
      <p:pic>
        <p:nvPicPr>
          <p:cNvPr id="15" name="Kuva 14"/>
          <p:cNvPicPr>
            <a:picLocks noChangeAspect="1"/>
          </p:cNvPicPr>
          <p:nvPr userDrawn="1"/>
        </p:nvPicPr>
        <p:blipFill rotWithShape="1">
          <a:blip r:embed="rId2"/>
          <a:srcRect b="43705"/>
          <a:stretch/>
        </p:blipFill>
        <p:spPr>
          <a:xfrm>
            <a:off x="4422775" y="6686413"/>
            <a:ext cx="304800" cy="171587"/>
          </a:xfrm>
          <a:prstGeom prst="rect">
            <a:avLst/>
          </a:prstGeom>
        </p:spPr>
      </p:pic>
      <p:pic>
        <p:nvPicPr>
          <p:cNvPr id="16" name="Kuva 15"/>
          <p:cNvPicPr>
            <a:picLocks noChangeAspect="1"/>
          </p:cNvPicPr>
          <p:nvPr userDrawn="1"/>
        </p:nvPicPr>
        <p:blipFill rotWithShape="1">
          <a:blip r:embed="rId2"/>
          <a:srcRect l="50000"/>
          <a:stretch/>
        </p:blipFill>
        <p:spPr>
          <a:xfrm>
            <a:off x="57822" y="3276600"/>
            <a:ext cx="152400" cy="304800"/>
          </a:xfrm>
          <a:prstGeom prst="rect">
            <a:avLst/>
          </a:prstGeom>
        </p:spPr>
      </p:pic>
      <p:pic>
        <p:nvPicPr>
          <p:cNvPr id="17" name="Kuva 16"/>
          <p:cNvPicPr>
            <a:picLocks noChangeAspect="1"/>
          </p:cNvPicPr>
          <p:nvPr userDrawn="1"/>
        </p:nvPicPr>
        <p:blipFill rotWithShape="1">
          <a:blip r:embed="rId2"/>
          <a:srcRect r="50000"/>
          <a:stretch/>
        </p:blipFill>
        <p:spPr>
          <a:xfrm>
            <a:off x="8926752" y="3276600"/>
            <a:ext cx="152400" cy="304800"/>
          </a:xfrm>
          <a:prstGeom prst="rect">
            <a:avLst/>
          </a:prstGeom>
        </p:spPr>
      </p:pic>
      <p:pic>
        <p:nvPicPr>
          <p:cNvPr id="18" name="Kuva 1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334908" y="2673350"/>
            <a:ext cx="4483100" cy="151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767860"/>
      </p:ext>
    </p:extLst>
  </p:cSld>
  <p:clrMapOvr>
    <a:masterClrMapping/>
  </p:clrMapOvr>
  <p:transition spd="med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. Sisältödia valkoisella taustal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>
          <a:xfrm>
            <a:off x="812800" y="876301"/>
            <a:ext cx="7619990" cy="1143000"/>
          </a:xfrm>
        </p:spPr>
        <p:txBody>
          <a:bodyPr/>
          <a:lstStyle/>
          <a:p>
            <a:r>
              <a:rPr lang="fi-FI"/>
              <a:t>Muokkaa perustyylejä naps.</a:t>
            </a:r>
            <a:endParaRPr lang="fi-FI" dirty="0"/>
          </a:p>
        </p:txBody>
      </p:sp>
      <p:sp>
        <p:nvSpPr>
          <p:cNvPr id="3" name="Sisällön paikkamerkki 2"/>
          <p:cNvSpPr>
            <a:spLocks noGrp="1"/>
          </p:cNvSpPr>
          <p:nvPr>
            <p:ph idx="1"/>
          </p:nvPr>
        </p:nvSpPr>
        <p:spPr>
          <a:xfrm>
            <a:off x="812800" y="2107315"/>
            <a:ext cx="7518400" cy="3390895"/>
          </a:xfrm>
        </p:spPr>
        <p:txBody>
          <a:bodyPr/>
          <a:lstStyle/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fi-FI" dirty="0"/>
          </a:p>
        </p:txBody>
      </p:sp>
      <p:pic>
        <p:nvPicPr>
          <p:cNvPr id="8" name="Kuva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10445" y="6179256"/>
            <a:ext cx="2425700" cy="368300"/>
          </a:xfrm>
          <a:prstGeom prst="rect">
            <a:avLst/>
          </a:prstGeom>
        </p:spPr>
      </p:pic>
      <p:pic>
        <p:nvPicPr>
          <p:cNvPr id="10" name="Kuva 9" descr="xamk_logo_tiivis_sin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5289" y="6179256"/>
            <a:ext cx="948492" cy="377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117176"/>
      </p:ext>
    </p:extLst>
  </p:cSld>
  <p:clrMapOvr>
    <a:masterClrMapping/>
  </p:clrMapOvr>
  <p:transition spd="med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. Sisältödia sinisellä taustalla">
    <p:bg>
      <p:bgPr>
        <a:solidFill>
          <a:srgbClr val="0D69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>
          <a:xfrm>
            <a:off x="812800" y="873482"/>
            <a:ext cx="7518400" cy="1143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i-FI"/>
              <a:t>Muokkaa perustyylejä naps.</a:t>
            </a:r>
            <a:endParaRPr lang="fi-FI" dirty="0"/>
          </a:p>
        </p:txBody>
      </p:sp>
      <p:sp>
        <p:nvSpPr>
          <p:cNvPr id="3" name="Sisällön paikkamerkki 2"/>
          <p:cNvSpPr>
            <a:spLocks noGrp="1"/>
          </p:cNvSpPr>
          <p:nvPr>
            <p:ph idx="1"/>
          </p:nvPr>
        </p:nvSpPr>
        <p:spPr>
          <a:xfrm>
            <a:off x="812800" y="2118082"/>
            <a:ext cx="7518400" cy="3390895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rgbClr val="FFFFFF"/>
                </a:solidFill>
              </a:defRPr>
            </a:lvl1pPr>
            <a:lvl2pPr>
              <a:buClr>
                <a:schemeClr val="bg1"/>
              </a:buClr>
              <a:defRPr>
                <a:solidFill>
                  <a:srgbClr val="FFFFFF"/>
                </a:solidFill>
              </a:defRPr>
            </a:lvl2pPr>
            <a:lvl3pPr>
              <a:buClr>
                <a:schemeClr val="bg1"/>
              </a:buClr>
              <a:defRPr>
                <a:solidFill>
                  <a:srgbClr val="FFFFFF"/>
                </a:solidFill>
              </a:defRPr>
            </a:lvl3pPr>
            <a:lvl4pPr>
              <a:buClr>
                <a:schemeClr val="bg1"/>
              </a:buClr>
              <a:defRPr>
                <a:solidFill>
                  <a:srgbClr val="FFFFFF"/>
                </a:solidFill>
              </a:defRPr>
            </a:lvl4pPr>
            <a:lvl5pPr>
              <a:buClr>
                <a:schemeClr val="bg1"/>
              </a:buCl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fi-FI" dirty="0"/>
          </a:p>
        </p:txBody>
      </p:sp>
      <p:pic>
        <p:nvPicPr>
          <p:cNvPr id="11" name="Kuva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10445" y="6179256"/>
            <a:ext cx="4241800" cy="368300"/>
          </a:xfrm>
          <a:prstGeom prst="rect">
            <a:avLst/>
          </a:prstGeom>
        </p:spPr>
      </p:pic>
      <p:pic>
        <p:nvPicPr>
          <p:cNvPr id="13" name="Kuva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868356" y="6179256"/>
            <a:ext cx="965200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361584"/>
      </p:ext>
    </p:extLst>
  </p:cSld>
  <p:clrMapOvr>
    <a:masterClrMapping/>
  </p:clrMapOvr>
  <p:transition spd="med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. Sisältödia kaksi palsta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>
          <a:xfrm>
            <a:off x="457200" y="546101"/>
            <a:ext cx="8229600" cy="1143000"/>
          </a:xfrm>
        </p:spPr>
        <p:txBody>
          <a:bodyPr/>
          <a:lstStyle/>
          <a:p>
            <a:r>
              <a:rPr lang="fi-FI"/>
              <a:t>Muokkaa perustyylejä naps.</a:t>
            </a:r>
            <a:endParaRPr lang="fi-FI" dirty="0"/>
          </a:p>
        </p:txBody>
      </p:sp>
      <p:sp>
        <p:nvSpPr>
          <p:cNvPr id="3" name="Sisällön paikkamerkki 2"/>
          <p:cNvSpPr>
            <a:spLocks noGrp="1"/>
          </p:cNvSpPr>
          <p:nvPr>
            <p:ph sz="half" idx="1"/>
          </p:nvPr>
        </p:nvSpPr>
        <p:spPr>
          <a:xfrm>
            <a:off x="457200" y="1787712"/>
            <a:ext cx="4038600" cy="339407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fi-FI" dirty="0"/>
          </a:p>
        </p:txBody>
      </p:sp>
      <p:sp>
        <p:nvSpPr>
          <p:cNvPr id="4" name="Sisällön paikkamerkki 3"/>
          <p:cNvSpPr>
            <a:spLocks noGrp="1"/>
          </p:cNvSpPr>
          <p:nvPr>
            <p:ph sz="half" idx="2"/>
          </p:nvPr>
        </p:nvSpPr>
        <p:spPr>
          <a:xfrm>
            <a:off x="4648200" y="1787712"/>
            <a:ext cx="4038600" cy="339407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fi-FI" dirty="0"/>
          </a:p>
        </p:txBody>
      </p:sp>
      <p:pic>
        <p:nvPicPr>
          <p:cNvPr id="8" name="Kuva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10445" y="6179256"/>
            <a:ext cx="2425700" cy="368300"/>
          </a:xfrm>
          <a:prstGeom prst="rect">
            <a:avLst/>
          </a:prstGeom>
        </p:spPr>
      </p:pic>
      <p:pic>
        <p:nvPicPr>
          <p:cNvPr id="9" name="Kuva 8" descr="xamk_logo_tiivis_sin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5289" y="6179256"/>
            <a:ext cx="948492" cy="377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834505"/>
      </p:ext>
    </p:extLst>
  </p:cSld>
  <p:clrMapOvr>
    <a:masterClrMapping/>
  </p:clrMapOvr>
  <p:transition spd="med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. Sisältödia kuval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>
          <a:xfrm>
            <a:off x="444503" y="533778"/>
            <a:ext cx="4317997" cy="1143000"/>
          </a:xfrm>
        </p:spPr>
        <p:txBody>
          <a:bodyPr>
            <a:normAutofit/>
          </a:bodyPr>
          <a:lstStyle>
            <a:lvl1pPr>
              <a:defRPr sz="3000" baseline="0"/>
            </a:lvl1pPr>
          </a:lstStyle>
          <a:p>
            <a:r>
              <a:rPr lang="fi-FI"/>
              <a:t>Muokkaa perustyylejä naps.</a:t>
            </a:r>
            <a:endParaRPr lang="fi-FI" dirty="0"/>
          </a:p>
        </p:txBody>
      </p:sp>
      <p:sp>
        <p:nvSpPr>
          <p:cNvPr id="3" name="Sisällön paikkamerkki 2"/>
          <p:cNvSpPr>
            <a:spLocks noGrp="1"/>
          </p:cNvSpPr>
          <p:nvPr>
            <p:ph sz="half" idx="1"/>
          </p:nvPr>
        </p:nvSpPr>
        <p:spPr>
          <a:xfrm>
            <a:off x="444503" y="1760229"/>
            <a:ext cx="4317998" cy="280502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fi-FI" dirty="0"/>
          </a:p>
        </p:txBody>
      </p:sp>
      <p:sp>
        <p:nvSpPr>
          <p:cNvPr id="15" name="Kuvan paikkamerkki 12"/>
          <p:cNvSpPr>
            <a:spLocks noGrp="1"/>
          </p:cNvSpPr>
          <p:nvPr>
            <p:ph type="pic" sz="quarter" idx="10"/>
          </p:nvPr>
        </p:nvSpPr>
        <p:spPr>
          <a:xfrm>
            <a:off x="5054602" y="455084"/>
            <a:ext cx="3809368" cy="2506133"/>
          </a:xfrm>
        </p:spPr>
        <p:txBody>
          <a:bodyPr/>
          <a:lstStyle/>
          <a:p>
            <a:r>
              <a:rPr lang="fi-FI"/>
              <a:t>Vedä kuva paikkamerkkiin tai lisää napsauttamalla kuvaketta</a:t>
            </a:r>
          </a:p>
        </p:txBody>
      </p:sp>
      <p:sp>
        <p:nvSpPr>
          <p:cNvPr id="16" name="Kuvan paikkamerkki 12"/>
          <p:cNvSpPr>
            <a:spLocks noGrp="1"/>
          </p:cNvSpPr>
          <p:nvPr>
            <p:ph type="pic" sz="quarter" idx="11"/>
          </p:nvPr>
        </p:nvSpPr>
        <p:spPr>
          <a:xfrm>
            <a:off x="5054602" y="3023299"/>
            <a:ext cx="3809368" cy="2506133"/>
          </a:xfrm>
        </p:spPr>
        <p:txBody>
          <a:bodyPr/>
          <a:lstStyle/>
          <a:p>
            <a:r>
              <a:rPr lang="fi-FI"/>
              <a:t>Vedä kuva paikkamerkkiin tai lisää napsauttamalla kuvaketta</a:t>
            </a:r>
          </a:p>
        </p:txBody>
      </p:sp>
      <p:pic>
        <p:nvPicPr>
          <p:cNvPr id="8" name="Kuva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10445" y="6179256"/>
            <a:ext cx="2425700" cy="368300"/>
          </a:xfrm>
          <a:prstGeom prst="rect">
            <a:avLst/>
          </a:prstGeom>
        </p:spPr>
      </p:pic>
      <p:pic>
        <p:nvPicPr>
          <p:cNvPr id="9" name="Kuva 8" descr="xamk_logo_tiivis_sin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5289" y="6179256"/>
            <a:ext cx="948492" cy="377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548211"/>
      </p:ext>
    </p:extLst>
  </p:cSld>
  <p:clrMapOvr>
    <a:masterClrMapping/>
  </p:clrMapOvr>
  <p:transition spd="med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. Sisältödia isolla kuval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>
          <a:xfrm>
            <a:off x="812800" y="3578225"/>
            <a:ext cx="7518400" cy="838054"/>
          </a:xfrm>
        </p:spPr>
        <p:txBody>
          <a:bodyPr>
            <a:noAutofit/>
          </a:bodyPr>
          <a:lstStyle>
            <a:lvl1pPr>
              <a:defRPr sz="3000"/>
            </a:lvl1pPr>
          </a:lstStyle>
          <a:p>
            <a:r>
              <a:rPr lang="fi-FI"/>
              <a:t>Muokkaa perustyylejä naps.</a:t>
            </a:r>
            <a:endParaRPr lang="fi-FI" dirty="0"/>
          </a:p>
        </p:txBody>
      </p:sp>
      <p:sp>
        <p:nvSpPr>
          <p:cNvPr id="3" name="Sisällön paikkamerkki 2"/>
          <p:cNvSpPr>
            <a:spLocks noGrp="1"/>
          </p:cNvSpPr>
          <p:nvPr>
            <p:ph sz="half" idx="1"/>
          </p:nvPr>
        </p:nvSpPr>
        <p:spPr>
          <a:xfrm>
            <a:off x="812800" y="4520873"/>
            <a:ext cx="7518400" cy="113861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</p:txBody>
      </p:sp>
      <p:sp>
        <p:nvSpPr>
          <p:cNvPr id="12" name="Kuvan paikkamerkki 12"/>
          <p:cNvSpPr>
            <a:spLocks noGrp="1"/>
          </p:cNvSpPr>
          <p:nvPr>
            <p:ph type="pic" sz="quarter" idx="10"/>
          </p:nvPr>
        </p:nvSpPr>
        <p:spPr>
          <a:xfrm>
            <a:off x="0" y="2"/>
            <a:ext cx="9144000" cy="3428998"/>
          </a:xfrm>
        </p:spPr>
        <p:txBody>
          <a:bodyPr/>
          <a:lstStyle/>
          <a:p>
            <a:r>
              <a:rPr lang="fi-FI"/>
              <a:t>Vedä kuva paikkamerkkiin tai lisää napsauttamalla kuvaketta</a:t>
            </a:r>
            <a:endParaRPr lang="fi-FI" dirty="0"/>
          </a:p>
        </p:txBody>
      </p:sp>
      <p:pic>
        <p:nvPicPr>
          <p:cNvPr id="8" name="Kuva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10445" y="6179256"/>
            <a:ext cx="2425700" cy="368300"/>
          </a:xfrm>
          <a:prstGeom prst="rect">
            <a:avLst/>
          </a:prstGeom>
        </p:spPr>
      </p:pic>
      <p:pic>
        <p:nvPicPr>
          <p:cNvPr id="9" name="Kuva 8" descr="xamk_logo_tiivis_sin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5289" y="6179256"/>
            <a:ext cx="948492" cy="377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294066"/>
      </p:ext>
    </p:extLst>
  </p:cSld>
  <p:clrMapOvr>
    <a:masterClrMapping/>
  </p:clrMapOvr>
  <p:transition spd="med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. Otsikkodia isolla kuval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Kuvan paikkamerkki 12"/>
          <p:cNvSpPr>
            <a:spLocks noGrp="1"/>
          </p:cNvSpPr>
          <p:nvPr>
            <p:ph type="pic" sz="quarter" idx="10"/>
          </p:nvPr>
        </p:nvSpPr>
        <p:spPr>
          <a:xfrm>
            <a:off x="0" y="2"/>
            <a:ext cx="9144000" cy="5746044"/>
          </a:xfrm>
        </p:spPr>
        <p:txBody>
          <a:bodyPr/>
          <a:lstStyle/>
          <a:p>
            <a:r>
              <a:rPr lang="fi-FI"/>
              <a:t>Vedä kuva paikkamerkkiin tai lisää napsauttamalla kuvaketta</a:t>
            </a:r>
            <a:endParaRPr lang="fi-FI" dirty="0"/>
          </a:p>
        </p:txBody>
      </p:sp>
      <p:sp>
        <p:nvSpPr>
          <p:cNvPr id="2" name="Otsikko 1"/>
          <p:cNvSpPr>
            <a:spLocks noGrp="1"/>
          </p:cNvSpPr>
          <p:nvPr>
            <p:ph type="title"/>
          </p:nvPr>
        </p:nvSpPr>
        <p:spPr>
          <a:xfrm>
            <a:off x="1075267" y="2919839"/>
            <a:ext cx="6815666" cy="619573"/>
          </a:xfrm>
        </p:spPr>
        <p:txBody>
          <a:bodyPr>
            <a:noAutofit/>
          </a:bodyPr>
          <a:lstStyle>
            <a:lvl1pPr algn="ctr">
              <a:defRPr sz="3200"/>
            </a:lvl1pPr>
          </a:lstStyle>
          <a:p>
            <a:r>
              <a:rPr lang="fi-FI"/>
              <a:t>Muokkaa perustyylejä naps.</a:t>
            </a:r>
            <a:endParaRPr lang="fi-FI" dirty="0"/>
          </a:p>
        </p:txBody>
      </p:sp>
      <p:pic>
        <p:nvPicPr>
          <p:cNvPr id="8" name="Kuva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10445" y="6179256"/>
            <a:ext cx="2425700" cy="368300"/>
          </a:xfrm>
          <a:prstGeom prst="rect">
            <a:avLst/>
          </a:prstGeom>
        </p:spPr>
      </p:pic>
      <p:pic>
        <p:nvPicPr>
          <p:cNvPr id="9" name="Kuva 8" descr="xamk_logo_tiivis_sin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5289" y="6179256"/>
            <a:ext cx="948492" cy="377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961943"/>
      </p:ext>
    </p:extLst>
  </p:cSld>
  <p:clrMapOvr>
    <a:masterClrMapping/>
  </p:clrMapOvr>
  <p:transition spd="med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. Välidia">
    <p:bg>
      <p:bgPr>
        <a:solidFill>
          <a:srgbClr val="0D69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>
          <a:xfrm>
            <a:off x="1320799" y="2919839"/>
            <a:ext cx="6547557" cy="619573"/>
          </a:xfrm>
        </p:spPr>
        <p:txBody>
          <a:bodyPr>
            <a:noAutofit/>
          </a:bodyPr>
          <a:lstStyle>
            <a:lvl1pPr algn="ctr">
              <a:defRPr sz="3200">
                <a:solidFill>
                  <a:srgbClr val="FFFFFF"/>
                </a:solidFill>
              </a:defRPr>
            </a:lvl1pPr>
          </a:lstStyle>
          <a:p>
            <a:r>
              <a:rPr lang="fi-FI"/>
              <a:t>Muokkaa perustyylejä naps.</a:t>
            </a:r>
            <a:endParaRPr lang="fi-FI" dirty="0"/>
          </a:p>
        </p:txBody>
      </p:sp>
      <p:pic>
        <p:nvPicPr>
          <p:cNvPr id="5" name="Kuva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10445" y="6179256"/>
            <a:ext cx="4241800" cy="368300"/>
          </a:xfrm>
          <a:prstGeom prst="rect">
            <a:avLst/>
          </a:prstGeom>
        </p:spPr>
      </p:pic>
      <p:pic>
        <p:nvPicPr>
          <p:cNvPr id="8" name="Kuva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868356" y="6179256"/>
            <a:ext cx="965200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368922"/>
      </p:ext>
    </p:extLst>
  </p:cSld>
  <p:clrMapOvr>
    <a:masterClrMapping/>
  </p:clrMapOvr>
  <p:transition spd="med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. Dia isolla kuval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Kuvan paikkamerkki 12"/>
          <p:cNvSpPr>
            <a:spLocks noGrp="1"/>
          </p:cNvSpPr>
          <p:nvPr>
            <p:ph type="pic" sz="quarter" idx="10"/>
          </p:nvPr>
        </p:nvSpPr>
        <p:spPr>
          <a:xfrm>
            <a:off x="0" y="2"/>
            <a:ext cx="9144000" cy="5746044"/>
          </a:xfrm>
        </p:spPr>
        <p:txBody>
          <a:bodyPr/>
          <a:lstStyle/>
          <a:p>
            <a:r>
              <a:rPr lang="fi-FI"/>
              <a:t>Vedä kuva paikkamerkkiin tai lisää napsauttamalla kuvaketta</a:t>
            </a:r>
            <a:endParaRPr lang="fi-FI" dirty="0"/>
          </a:p>
        </p:txBody>
      </p:sp>
      <p:pic>
        <p:nvPicPr>
          <p:cNvPr id="5" name="Kuva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10445" y="6179256"/>
            <a:ext cx="2425700" cy="368300"/>
          </a:xfrm>
          <a:prstGeom prst="rect">
            <a:avLst/>
          </a:prstGeom>
        </p:spPr>
      </p:pic>
      <p:pic>
        <p:nvPicPr>
          <p:cNvPr id="6" name="Kuva 5" descr="xamk_logo_tiivis_sin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5289" y="6179256"/>
            <a:ext cx="948492" cy="377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324025"/>
      </p:ext>
    </p:extLst>
  </p:cSld>
  <p:clrMapOvr>
    <a:masterClrMapping/>
  </p:clrMapOvr>
  <p:transition spd="med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on paikkamerkki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i-FI" dirty="0"/>
              <a:t>Muokkaa perustyylejä naps.</a:t>
            </a:r>
          </a:p>
        </p:txBody>
      </p:sp>
      <p:sp>
        <p:nvSpPr>
          <p:cNvPr id="3" name="Tekstin paikkamerkki 2"/>
          <p:cNvSpPr>
            <a:spLocks noGrp="1"/>
          </p:cNvSpPr>
          <p:nvPr>
            <p:ph type="body" idx="1"/>
          </p:nvPr>
        </p:nvSpPr>
        <p:spPr>
          <a:xfrm>
            <a:off x="457200" y="1600203"/>
            <a:ext cx="8229600" cy="33908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i-FI" dirty="0"/>
              <a:t>Muokkaa tekstin perustyylejä napsauttamalla</a:t>
            </a:r>
          </a:p>
          <a:p>
            <a:pPr lvl="1"/>
            <a:r>
              <a:rPr lang="fi-FI" dirty="0"/>
              <a:t>toinen taso</a:t>
            </a:r>
          </a:p>
          <a:p>
            <a:pPr lvl="2"/>
            <a:r>
              <a:rPr lang="fi-FI" dirty="0"/>
              <a:t>kolmas taso</a:t>
            </a:r>
          </a:p>
          <a:p>
            <a:pPr lvl="3"/>
            <a:r>
              <a:rPr lang="fi-FI" dirty="0"/>
              <a:t>neljäs taso</a:t>
            </a:r>
          </a:p>
          <a:p>
            <a:pPr lvl="4"/>
            <a:r>
              <a:rPr lang="fi-FI" dirty="0"/>
              <a:t>viides taso</a:t>
            </a:r>
          </a:p>
        </p:txBody>
      </p:sp>
    </p:spTree>
    <p:extLst>
      <p:ext uri="{BB962C8B-B14F-4D97-AF65-F5344CB8AC3E}">
        <p14:creationId xmlns:p14="http://schemas.microsoft.com/office/powerpoint/2010/main" val="22174761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2" r:id="rId4"/>
    <p:sldLayoutId id="2147483661" r:id="rId5"/>
    <p:sldLayoutId id="2147483662" r:id="rId6"/>
    <p:sldLayoutId id="2147483663" r:id="rId7"/>
    <p:sldLayoutId id="2147483664" r:id="rId8"/>
    <p:sldLayoutId id="2147483665" r:id="rId9"/>
    <p:sldLayoutId id="2147483666" r:id="rId10"/>
  </p:sldLayoutIdLst>
  <p:transition spd="med">
    <p:push dir="u"/>
  </p:transition>
  <p:txStyles>
    <p:titleStyle>
      <a:lvl1pPr algn="l" defTabSz="457200" rtl="0" eaLnBrk="1" latinLnBrk="0" hangingPunct="1">
        <a:spcBef>
          <a:spcPct val="0"/>
        </a:spcBef>
        <a:buNone/>
        <a:defRPr sz="3200" b="1" kern="1200">
          <a:solidFill>
            <a:srgbClr val="007DAA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rgbClr val="007DAA"/>
        </a:buClr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Clr>
          <a:srgbClr val="007DAA"/>
        </a:buClr>
        <a:buFont typeface="Arial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Clr>
          <a:srgbClr val="007DAA"/>
        </a:buClr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Clr>
          <a:srgbClr val="007DAA"/>
        </a:buClr>
        <a:buFont typeface="Arial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Clr>
          <a:srgbClr val="007DAA"/>
        </a:buClr>
        <a:buFont typeface="Arial"/>
        <a:buChar char="»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i-FI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9.png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gif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i-FI" dirty="0" err="1"/>
              <a:t>Roolipelidemo</a:t>
            </a:r>
            <a:r>
              <a:rPr lang="fi-FI" dirty="0"/>
              <a:t> OpenGL:llä</a:t>
            </a:r>
          </a:p>
        </p:txBody>
      </p:sp>
      <p:sp>
        <p:nvSpPr>
          <p:cNvPr id="3" name="Alaotsikk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i-FI" dirty="0"/>
              <a:t>Teemu Turku</a:t>
            </a:r>
          </a:p>
        </p:txBody>
      </p:sp>
    </p:spTree>
    <p:extLst>
      <p:ext uri="{BB962C8B-B14F-4D97-AF65-F5344CB8AC3E}">
        <p14:creationId xmlns:p14="http://schemas.microsoft.com/office/powerpoint/2010/main" val="963884899"/>
      </p:ext>
    </p:extLst>
  </p:cSld>
  <p:clrMapOvr>
    <a:masterClrMapping/>
  </p:clrMapOvr>
  <p:transition spd="med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/>
              <a:t>Model</a:t>
            </a:r>
            <a:r>
              <a:rPr lang="fi-FI" dirty="0"/>
              <a:t> </a:t>
            </a:r>
            <a:r>
              <a:rPr lang="en-US" dirty="0"/>
              <a:t>–</a:t>
            </a:r>
            <a:r>
              <a:rPr lang="fi-FI" dirty="0"/>
              <a:t>luokka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898BBB4-2C2D-4779-8C1D-94642BB38B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BA3B6A-5C91-453C-B683-CC23E86E69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19" y="2107315"/>
            <a:ext cx="7206823" cy="202691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94138D5-3665-4F40-9D14-5535B49A60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756" y="1864678"/>
            <a:ext cx="4676775" cy="37052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9F7565E-F998-4CF3-81C7-705100A3F3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28192" y="1847850"/>
            <a:ext cx="4427052" cy="356743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16A9DD3-5CF5-4819-A042-566DB190AB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6571" y="1836420"/>
            <a:ext cx="2671195" cy="389903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DA70F8B-11B8-4456-843E-AE6617EE854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85959" y="2643139"/>
            <a:ext cx="5615454" cy="18125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22883B3-60F8-4AF8-8381-123EF220441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756" y="2047559"/>
            <a:ext cx="4645043" cy="2284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393633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/>
              <a:t>Drawable</a:t>
            </a:r>
            <a:r>
              <a:rPr lang="fi-FI" dirty="0"/>
              <a:t> </a:t>
            </a:r>
            <a:r>
              <a:rPr lang="en-US" dirty="0"/>
              <a:t>–</a:t>
            </a:r>
            <a:r>
              <a:rPr lang="fi-FI" dirty="0"/>
              <a:t>luokka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898BBB4-2C2D-4779-8C1D-94642BB38B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7EF504E-96FA-4657-B2C9-42EA9315E1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629" y="1986915"/>
            <a:ext cx="3101843" cy="144208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46FC563-5555-4D02-AA71-F4F1583CF8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620" y="3517014"/>
            <a:ext cx="7383780" cy="10963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AA84C1E-1A2F-4C6A-9C0E-9C8B75BE39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620" y="4613354"/>
            <a:ext cx="2876550" cy="10382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4772AB1-3494-429F-A48B-AC859ED1E3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98774" y="4580108"/>
            <a:ext cx="2876549" cy="1360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447130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Syötteen</a:t>
            </a:r>
            <a:r>
              <a:rPr lang="en-US" dirty="0"/>
              <a:t> </a:t>
            </a:r>
            <a:r>
              <a:rPr lang="en-US" dirty="0" err="1"/>
              <a:t>hallinta</a:t>
            </a:r>
            <a:endParaRPr lang="fi-FI" dirty="0"/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6D76E2A2-5946-41BF-84CF-87ABA0F513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03212" y="2446022"/>
            <a:ext cx="4018123" cy="133937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13650D6-4557-4DC8-B95A-60370A0921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992" y="5132069"/>
            <a:ext cx="8152924" cy="5048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98995C7-1994-4BB4-B383-7F4DB75707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72135" y="2114313"/>
            <a:ext cx="4617225" cy="2207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217724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Tekstin</a:t>
            </a:r>
            <a:r>
              <a:rPr lang="en-US" dirty="0"/>
              <a:t> </a:t>
            </a:r>
            <a:r>
              <a:rPr lang="en-US" dirty="0" err="1"/>
              <a:t>renderöinti</a:t>
            </a:r>
            <a:endParaRPr lang="fi-FI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4409C0F-68E0-44C3-A972-3BCD890C1B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FreeType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99CFB4F-0527-45EB-90FB-464543A888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740" y="2615947"/>
            <a:ext cx="7039292" cy="169316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6D9EA23-3A11-4139-968D-DF908B8106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739" y="4243199"/>
            <a:ext cx="6148223" cy="169316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C5D9DCD-E1BE-49B3-89E3-EA52ECBBC8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98249" y="1833754"/>
            <a:ext cx="4846783" cy="4147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118494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Collider –</a:t>
            </a:r>
            <a:r>
              <a:rPr lang="en-US" dirty="0" err="1"/>
              <a:t>luokka</a:t>
            </a:r>
            <a:endParaRPr lang="fi-FI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6A6B006-903C-4BF8-B1B7-94F55C8316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1FB1942-7A54-4988-BFD1-0550BAC8D0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210" y="2019301"/>
            <a:ext cx="7569950" cy="3874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518235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 –</a:t>
            </a:r>
            <a:r>
              <a:rPr lang="en-US" dirty="0" err="1"/>
              <a:t>luokka</a:t>
            </a:r>
            <a:endParaRPr lang="fi-FI" dirty="0"/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5164E284-2FF3-4554-BE41-E090A7BD5F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23862" y="1863725"/>
            <a:ext cx="6259794" cy="1143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7175350-D095-4C10-9136-8CF6C13BFB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862" y="3006725"/>
            <a:ext cx="8296275" cy="268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472458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EventHandler</a:t>
            </a:r>
            <a:r>
              <a:rPr lang="en-US" dirty="0"/>
              <a:t> –</a:t>
            </a:r>
            <a:r>
              <a:rPr lang="en-US" dirty="0" err="1"/>
              <a:t>luokka</a:t>
            </a:r>
            <a:endParaRPr lang="fi-FI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15A532B-C11A-48C9-B57F-AE2E686D6B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D846CAC-E5FC-401E-A299-81B1AD9607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737" y="2019301"/>
            <a:ext cx="3330050" cy="41433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723781B-A56C-4596-B794-A4E06A057C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736" y="2433639"/>
            <a:ext cx="5166116" cy="274415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27449E8-47A4-4F1E-A023-1B020BC1D3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78729" y="3937665"/>
            <a:ext cx="5166116" cy="1886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902462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Äänentoisto</a:t>
            </a:r>
            <a:endParaRPr lang="fi-FI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4409C0F-68E0-44C3-A972-3BCD890C1B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OpenAL</a:t>
            </a:r>
            <a:r>
              <a:rPr lang="en-US" dirty="0"/>
              <a:t> ja </a:t>
            </a:r>
            <a:r>
              <a:rPr lang="en-US" dirty="0" err="1"/>
              <a:t>freealut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A320251-B379-4DB6-B234-B2654117DC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2504" y="2590803"/>
            <a:ext cx="4187323" cy="3261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868750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i-FI" dirty="0"/>
          </a:p>
        </p:txBody>
      </p:sp>
      <p:pic>
        <p:nvPicPr>
          <p:cNvPr id="6" name="OpenGLJRPG">
            <a:hlinkClick r:id="" action="ppaction://media"/>
            <a:extLst>
              <a:ext uri="{FF2B5EF4-FFF2-40B4-BE49-F238E27FC236}">
                <a16:creationId xmlns:a16="http://schemas.microsoft.com/office/drawing/2014/main" id="{9A6EB3A1-0F30-403B-AC71-DDD612CC5375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49295" y="171448"/>
            <a:ext cx="7747000" cy="5810251"/>
          </a:xfrm>
        </p:spPr>
      </p:pic>
    </p:spTree>
    <p:extLst>
      <p:ext uri="{BB962C8B-B14F-4D97-AF65-F5344CB8AC3E}">
        <p14:creationId xmlns:p14="http://schemas.microsoft.com/office/powerpoint/2010/main" val="671913391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41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Johtopäätökset</a:t>
            </a:r>
            <a:r>
              <a:rPr lang="en-US" dirty="0"/>
              <a:t> ja </a:t>
            </a:r>
            <a:r>
              <a:rPr lang="en-US" dirty="0" err="1"/>
              <a:t>jatkokehitys</a:t>
            </a:r>
            <a:endParaRPr lang="fi-FI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4409C0F-68E0-44C3-A972-3BCD890C1B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Opinnäytetyön</a:t>
            </a:r>
            <a:r>
              <a:rPr lang="en-US" dirty="0"/>
              <a:t> </a:t>
            </a:r>
            <a:r>
              <a:rPr lang="en-US" dirty="0" err="1"/>
              <a:t>alussa</a:t>
            </a:r>
            <a:r>
              <a:rPr lang="en-US" dirty="0"/>
              <a:t> </a:t>
            </a:r>
            <a:r>
              <a:rPr lang="en-US" dirty="0" err="1"/>
              <a:t>asetetut</a:t>
            </a:r>
            <a:r>
              <a:rPr lang="en-US" dirty="0"/>
              <a:t> </a:t>
            </a:r>
            <a:r>
              <a:rPr lang="en-US" dirty="0" err="1"/>
              <a:t>tavoitteet</a:t>
            </a:r>
            <a:r>
              <a:rPr lang="en-US" dirty="0"/>
              <a:t> </a:t>
            </a:r>
            <a:r>
              <a:rPr lang="en-US" dirty="0" err="1"/>
              <a:t>saavutettiin</a:t>
            </a:r>
            <a:r>
              <a:rPr lang="en-US" dirty="0"/>
              <a:t> ja </a:t>
            </a:r>
            <a:r>
              <a:rPr lang="en-US" dirty="0" err="1"/>
              <a:t>ominaisuudet</a:t>
            </a:r>
            <a:r>
              <a:rPr lang="en-US" dirty="0"/>
              <a:t> </a:t>
            </a:r>
            <a:r>
              <a:rPr lang="en-US" dirty="0" err="1"/>
              <a:t>saatiin</a:t>
            </a:r>
            <a:r>
              <a:rPr lang="en-US" dirty="0"/>
              <a:t> </a:t>
            </a:r>
            <a:r>
              <a:rPr lang="en-US" dirty="0" err="1"/>
              <a:t>toteutettua</a:t>
            </a:r>
            <a:endParaRPr lang="en-US" dirty="0"/>
          </a:p>
          <a:p>
            <a:r>
              <a:rPr lang="en-US" dirty="0" err="1"/>
              <a:t>Projektia</a:t>
            </a:r>
            <a:r>
              <a:rPr lang="en-US" dirty="0"/>
              <a:t> </a:t>
            </a:r>
            <a:r>
              <a:rPr lang="en-US" dirty="0" err="1"/>
              <a:t>mahdollista</a:t>
            </a:r>
            <a:r>
              <a:rPr lang="en-US" dirty="0"/>
              <a:t> </a:t>
            </a:r>
            <a:r>
              <a:rPr lang="en-US" dirty="0" err="1"/>
              <a:t>jatkokehittää</a:t>
            </a:r>
            <a:r>
              <a:rPr lang="en-US" dirty="0"/>
              <a:t> </a:t>
            </a:r>
            <a:r>
              <a:rPr lang="en-US" dirty="0" err="1"/>
              <a:t>lisäämällä</a:t>
            </a:r>
            <a:r>
              <a:rPr lang="en-US" dirty="0"/>
              <a:t> </a:t>
            </a:r>
            <a:r>
              <a:rPr lang="en-US" dirty="0" err="1"/>
              <a:t>tärkeitä</a:t>
            </a:r>
            <a:r>
              <a:rPr lang="en-US" dirty="0"/>
              <a:t> </a:t>
            </a:r>
            <a:r>
              <a:rPr lang="en-US" dirty="0" err="1"/>
              <a:t>ominaisuuksia</a:t>
            </a:r>
            <a:r>
              <a:rPr lang="en-US" dirty="0"/>
              <a:t> (</a:t>
            </a:r>
            <a:r>
              <a:rPr lang="en-US" dirty="0" err="1"/>
              <a:t>animaatiot</a:t>
            </a:r>
            <a:r>
              <a:rPr lang="en-US" dirty="0"/>
              <a:t>, </a:t>
            </a:r>
            <a:r>
              <a:rPr lang="en-US" dirty="0" err="1"/>
              <a:t>kenttien</a:t>
            </a:r>
            <a:r>
              <a:rPr lang="en-US" dirty="0"/>
              <a:t> </a:t>
            </a:r>
            <a:r>
              <a:rPr lang="en-US" dirty="0" err="1"/>
              <a:t>lataus</a:t>
            </a:r>
            <a:r>
              <a:rPr lang="en-US" dirty="0"/>
              <a:t> </a:t>
            </a:r>
            <a:r>
              <a:rPr lang="en-US" dirty="0" err="1"/>
              <a:t>jne</a:t>
            </a:r>
            <a:r>
              <a:rPr lang="en-US" dirty="0"/>
              <a:t>.)</a:t>
            </a:r>
          </a:p>
          <a:p>
            <a:r>
              <a:rPr lang="en-US" dirty="0"/>
              <a:t>OpenGL </a:t>
            </a:r>
            <a:r>
              <a:rPr lang="en-US" dirty="0" err="1"/>
              <a:t>soveltuu</a:t>
            </a:r>
            <a:r>
              <a:rPr lang="en-US" dirty="0"/>
              <a:t> </a:t>
            </a:r>
            <a:r>
              <a:rPr lang="en-US" dirty="0" err="1"/>
              <a:t>hyvin</a:t>
            </a:r>
            <a:r>
              <a:rPr lang="en-US" dirty="0"/>
              <a:t> </a:t>
            </a:r>
            <a:r>
              <a:rPr lang="en-US" dirty="0" err="1"/>
              <a:t>pelimoottorin</a:t>
            </a:r>
            <a:r>
              <a:rPr lang="en-US" dirty="0"/>
              <a:t> </a:t>
            </a:r>
            <a:r>
              <a:rPr lang="en-US" dirty="0" err="1"/>
              <a:t>tekoon</a:t>
            </a:r>
            <a:endParaRPr lang="en-US" dirty="0"/>
          </a:p>
          <a:p>
            <a:r>
              <a:rPr lang="en-US" dirty="0" err="1"/>
              <a:t>Pelimoottorin</a:t>
            </a:r>
            <a:r>
              <a:rPr lang="en-US" dirty="0"/>
              <a:t> </a:t>
            </a:r>
            <a:r>
              <a:rPr lang="en-US" dirty="0" err="1"/>
              <a:t>koodaaminen</a:t>
            </a:r>
            <a:r>
              <a:rPr lang="en-US" dirty="0"/>
              <a:t> </a:t>
            </a:r>
            <a:r>
              <a:rPr lang="en-US" dirty="0" err="1"/>
              <a:t>oli</a:t>
            </a:r>
            <a:r>
              <a:rPr lang="en-US" dirty="0"/>
              <a:t> </a:t>
            </a:r>
            <a:r>
              <a:rPr lang="en-US" dirty="0" err="1"/>
              <a:t>haastavaa</a:t>
            </a:r>
            <a:r>
              <a:rPr lang="en-US" dirty="0"/>
              <a:t>, </a:t>
            </a:r>
            <a:r>
              <a:rPr lang="en-US" dirty="0" err="1"/>
              <a:t>mutta</a:t>
            </a:r>
            <a:r>
              <a:rPr lang="en-US" dirty="0"/>
              <a:t> </a:t>
            </a:r>
            <a:r>
              <a:rPr lang="en-US" dirty="0" err="1"/>
              <a:t>pienetkin</a:t>
            </a:r>
            <a:r>
              <a:rPr lang="en-US" dirty="0"/>
              <a:t> </a:t>
            </a:r>
            <a:r>
              <a:rPr lang="en-US" dirty="0" err="1"/>
              <a:t>saavutukset</a:t>
            </a:r>
            <a:r>
              <a:rPr lang="en-US" dirty="0"/>
              <a:t> </a:t>
            </a:r>
            <a:r>
              <a:rPr lang="en-US" dirty="0" err="1"/>
              <a:t>tuntuivat</a:t>
            </a:r>
            <a:r>
              <a:rPr lang="en-US" dirty="0"/>
              <a:t> </a:t>
            </a:r>
            <a:r>
              <a:rPr lang="en-US" dirty="0" err="1"/>
              <a:t>palkitsevilta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7241052"/>
      </p:ext>
    </p:extLst>
  </p:cSld>
  <p:clrMapOvr>
    <a:masterClrMapping/>
  </p:clrMapOvr>
  <p:transition spd="med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Aikataulu</a:t>
            </a:r>
          </a:p>
        </p:txBody>
      </p:sp>
      <p:sp>
        <p:nvSpPr>
          <p:cNvPr id="3" name="Sisällön paikkamerkk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i-FI" dirty="0"/>
              <a:t>Viimeinen seminaari nyt</a:t>
            </a:r>
          </a:p>
          <a:p>
            <a:r>
              <a:rPr lang="fi-FI" dirty="0"/>
              <a:t>Valmistuminen joulukuussa</a:t>
            </a:r>
          </a:p>
          <a:p>
            <a:r>
              <a:rPr lang="fi-FI" dirty="0"/>
              <a:t>Aikataulussa pysytty</a:t>
            </a:r>
          </a:p>
        </p:txBody>
      </p:sp>
    </p:spTree>
    <p:extLst>
      <p:ext uri="{BB962C8B-B14F-4D97-AF65-F5344CB8AC3E}">
        <p14:creationId xmlns:p14="http://schemas.microsoft.com/office/powerpoint/2010/main" val="23988595"/>
      </p:ext>
    </p:extLst>
  </p:cSld>
  <p:clrMapOvr>
    <a:masterClrMapping/>
  </p:clrMapOvr>
  <p:transition spd="med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78200342"/>
      </p:ext>
    </p:extLst>
  </p:cSld>
  <p:clrMapOvr>
    <a:masterClrMapping/>
  </p:clrMapOvr>
  <p:transition spd="med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Aihe</a:t>
            </a:r>
          </a:p>
        </p:txBody>
      </p:sp>
      <p:sp>
        <p:nvSpPr>
          <p:cNvPr id="3" name="Sisällön paikkamerkk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i-FI" dirty="0"/>
              <a:t>3-ulotteinen roolipeli</a:t>
            </a:r>
          </a:p>
          <a:p>
            <a:r>
              <a:rPr lang="fi-FI" dirty="0"/>
              <a:t>OpenGL alustana oppimiskokemuksen takia </a:t>
            </a:r>
          </a:p>
          <a:p>
            <a:r>
              <a:rPr lang="fi-FI" dirty="0"/>
              <a:t>Työssä perehdytään pelimoottorin kasaamiseen</a:t>
            </a:r>
          </a:p>
          <a:p>
            <a:r>
              <a:rPr lang="fi-FI" dirty="0"/>
              <a:t>Tavoitteena toteuttaa pelidemo, jossa pystyy liikuttamaan pelaajahahmoa</a:t>
            </a:r>
          </a:p>
          <a:p>
            <a:r>
              <a:rPr lang="fi-FI" dirty="0"/>
              <a:t>Pelidemo sisältää mallien lataamisen ja piirtämisen, äänentoiston sekä käyttäjän syötteen hallinnan</a:t>
            </a:r>
          </a:p>
        </p:txBody>
      </p:sp>
    </p:spTree>
    <p:extLst>
      <p:ext uri="{BB962C8B-B14F-4D97-AF65-F5344CB8AC3E}">
        <p14:creationId xmlns:p14="http://schemas.microsoft.com/office/powerpoint/2010/main" val="4253887253"/>
      </p:ext>
    </p:extLst>
  </p:cSld>
  <p:clrMapOvr>
    <a:masterClrMapping/>
  </p:clrMapOvr>
  <p:transition spd="med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Ikkunan luonti</a:t>
            </a:r>
          </a:p>
        </p:txBody>
      </p:sp>
      <p:sp>
        <p:nvSpPr>
          <p:cNvPr id="3" name="Sisällön paikkamerkk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i-FI" dirty="0"/>
              <a:t>GL </a:t>
            </a:r>
            <a:r>
              <a:rPr lang="fi-FI" dirty="0" err="1"/>
              <a:t>Frame</a:t>
            </a:r>
            <a:r>
              <a:rPr lang="fi-FI" dirty="0"/>
              <a:t> </a:t>
            </a:r>
            <a:r>
              <a:rPr lang="fi-FI" dirty="0" err="1"/>
              <a:t>Work</a:t>
            </a:r>
            <a:r>
              <a:rPr lang="fi-FI" dirty="0"/>
              <a:t> (GLFW)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9E0F1B-EA05-4867-9334-F3662BBD97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428" y="2651759"/>
            <a:ext cx="2511945" cy="30251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D8A5420-5097-4E5E-A4D5-F92C8D9D8D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8140" y="2625469"/>
            <a:ext cx="3761954" cy="2972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464147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Varjostinohjelma</a:t>
            </a:r>
          </a:p>
        </p:txBody>
      </p:sp>
      <p:sp>
        <p:nvSpPr>
          <p:cNvPr id="3" name="Sisällön paikkamerkk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i-FI" dirty="0"/>
              <a:t>OpenGL </a:t>
            </a:r>
            <a:r>
              <a:rPr lang="fi-FI" dirty="0" err="1"/>
              <a:t>Shading</a:t>
            </a:r>
            <a:r>
              <a:rPr lang="fi-FI" dirty="0"/>
              <a:t> Language (GLSL)</a:t>
            </a:r>
          </a:p>
          <a:p>
            <a:r>
              <a:rPr lang="fi-FI" dirty="0" err="1"/>
              <a:t>Verteksivarjostin</a:t>
            </a:r>
            <a:endParaRPr lang="fi-FI" dirty="0"/>
          </a:p>
          <a:p>
            <a:r>
              <a:rPr lang="fi-FI" dirty="0"/>
              <a:t>Pikselivarjostin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2447D6-CBB1-4E49-B165-B4B276E8AE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1662" y="3159662"/>
            <a:ext cx="4177068" cy="26144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9AC233-F7A8-4AED-8A06-1FB6EF3A99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270" y="3235642"/>
            <a:ext cx="4276730" cy="114096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9108484-D9CA-4279-9580-8AC4781660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5270" y="4466874"/>
            <a:ext cx="3987800" cy="133866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26BEDBF-244F-4006-8221-CECF19B32E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5270" y="3227615"/>
            <a:ext cx="5465766" cy="11409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E7E3114-3DB9-429B-A9D9-FEE3FC1235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4345" y="3233786"/>
            <a:ext cx="5606691" cy="2269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029913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Kolmion piirto ruudulle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9D2B7FF-A697-49CC-B135-80C93AD06D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5496" y="2049464"/>
            <a:ext cx="2914650" cy="1066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07C4A27-7136-4FED-B8AD-732A97EE37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496" y="3146427"/>
            <a:ext cx="3766185" cy="268146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65E2D9A-F87E-4CE9-8D9C-C507B3661C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22766" y="2920195"/>
            <a:ext cx="4110024" cy="308251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E22F21A-8ACA-42FA-9AE4-A4A939FAEE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89043" y="2054188"/>
            <a:ext cx="5819461" cy="643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25029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Tekstuurit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898BBB4-2C2D-4779-8C1D-94642BB38B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E425BCD-CCC4-44ED-B24B-80BE782BB946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6101" y="1890110"/>
            <a:ext cx="3834099" cy="30214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8A40142-4D2F-4B2E-89EA-EC2C1EEAF5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800" y="1890110"/>
            <a:ext cx="4729041" cy="16633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ACE891E-1CEC-4838-95BF-94AB40096A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3218" y="3775340"/>
            <a:ext cx="4846253" cy="113624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03A2DEB-819A-486B-87D3-63F6A584ED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36101" y="2009774"/>
            <a:ext cx="4846253" cy="3066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714989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5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2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Kolmiulotteisuus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898BBB4-2C2D-4779-8C1D-94642BB38B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Model, View ja Projection –</a:t>
            </a:r>
            <a:r>
              <a:rPr lang="en-US" dirty="0" err="1"/>
              <a:t>matriisit</a:t>
            </a:r>
            <a:endParaRPr lang="en-US" dirty="0"/>
          </a:p>
          <a:p>
            <a:r>
              <a:rPr lang="en-US" dirty="0" err="1"/>
              <a:t>Kamera</a:t>
            </a:r>
            <a:endParaRPr lang="en-US" dirty="0"/>
          </a:p>
          <a:p>
            <a:r>
              <a:rPr lang="en-US" dirty="0"/>
              <a:t>Model –</a:t>
            </a:r>
            <a:r>
              <a:rPr lang="en-US" dirty="0" err="1"/>
              <a:t>luokka</a:t>
            </a:r>
            <a:r>
              <a:rPr lang="en-US" dirty="0"/>
              <a:t> </a:t>
            </a:r>
            <a:r>
              <a:rPr lang="en-US" dirty="0" err="1"/>
              <a:t>kolmiulotteisia</a:t>
            </a:r>
            <a:r>
              <a:rPr lang="en-US" dirty="0"/>
              <a:t> </a:t>
            </a:r>
            <a:r>
              <a:rPr lang="en-US" dirty="0" err="1"/>
              <a:t>malleja</a:t>
            </a:r>
            <a:r>
              <a:rPr lang="en-US" dirty="0"/>
              <a:t> </a:t>
            </a:r>
            <a:r>
              <a:rPr lang="en-US" dirty="0" err="1"/>
              <a:t>varten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3754477"/>
      </p:ext>
    </p:extLst>
  </p:cSld>
  <p:clrMapOvr>
    <a:masterClrMapping/>
  </p:clrMapOvr>
  <p:transition spd="med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Kamera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898BBB4-2C2D-4779-8C1D-94642BB38B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Tarvitaan</a:t>
            </a:r>
            <a:r>
              <a:rPr lang="en-US" dirty="0"/>
              <a:t> </a:t>
            </a:r>
            <a:r>
              <a:rPr lang="en-US" dirty="0" err="1"/>
              <a:t>kamerasta</a:t>
            </a:r>
            <a:r>
              <a:rPr lang="en-US" dirty="0"/>
              <a:t> </a:t>
            </a:r>
            <a:r>
              <a:rPr lang="en-US" dirty="0" err="1"/>
              <a:t>eteen</a:t>
            </a:r>
            <a:r>
              <a:rPr lang="en-US" dirty="0"/>
              <a:t>, </a:t>
            </a:r>
            <a:r>
              <a:rPr lang="en-US" dirty="0" err="1"/>
              <a:t>ylös</a:t>
            </a:r>
            <a:r>
              <a:rPr lang="en-US" dirty="0"/>
              <a:t> </a:t>
            </a:r>
            <a:r>
              <a:rPr lang="en-US" dirty="0" err="1"/>
              <a:t>sekä</a:t>
            </a:r>
            <a:r>
              <a:rPr lang="en-US" dirty="0"/>
              <a:t> </a:t>
            </a:r>
            <a:r>
              <a:rPr lang="en-US" dirty="0" err="1"/>
              <a:t>oikealle</a:t>
            </a:r>
            <a:r>
              <a:rPr lang="en-US" dirty="0"/>
              <a:t> </a:t>
            </a:r>
            <a:r>
              <a:rPr lang="en-US" dirty="0" err="1"/>
              <a:t>osoittavat</a:t>
            </a:r>
            <a:r>
              <a:rPr lang="en-US" dirty="0"/>
              <a:t> </a:t>
            </a:r>
            <a:r>
              <a:rPr lang="en-US" dirty="0" err="1"/>
              <a:t>vektorit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C411376-214C-4C1A-8BDA-1EDDD68892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" y="2598420"/>
            <a:ext cx="7955280" cy="375666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466ADFA-9845-45E3-8097-39789AE00A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3750" y="2598420"/>
            <a:ext cx="4396740" cy="37697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077AD0B-815F-40A8-81BD-7078949A16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5280" y="2848927"/>
            <a:ext cx="3648710" cy="28750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C491BF6-B398-4D49-BBE2-F30D5980C5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1610" y="3285554"/>
            <a:ext cx="5217970" cy="1995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273464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xamk_ppt_4_3">
  <a:themeElements>
    <a:clrScheme name="Mukautettu 10">
      <a:dk1>
        <a:sysClr val="windowText" lastClr="000000"/>
      </a:dk1>
      <a:lt1>
        <a:sysClr val="window" lastClr="FFFFFF"/>
      </a:lt1>
      <a:dk2>
        <a:srgbClr val="0D699A"/>
      </a:dk2>
      <a:lt2>
        <a:srgbClr val="EEECE1"/>
      </a:lt2>
      <a:accent1>
        <a:srgbClr val="0D699A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, klassinen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a07c3fd0247140d68b99fdbcf50c8190 xmlns="25e7f6bf-72c1-4870-aa83-3dac08eebaf4">
      <Terms xmlns="http://schemas.microsoft.com/office/infopath/2007/PartnerControls"/>
    </a07c3fd0247140d68b99fdbcf50c8190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Opiskelijan dokumentti" ma:contentTypeID="0x01010037B05E0131324A0B8546E2B74A3551720066715E58BB154D46B523EFBA37C1155F" ma:contentTypeVersion="18" ma:contentTypeDescription="Luo uusi asiakirja." ma:contentTypeScope="" ma:versionID="01d3a2b9ce251a60336541a44c862101">
  <xsd:schema xmlns:xsd="http://www.w3.org/2001/XMLSchema" xmlns:xs="http://www.w3.org/2001/XMLSchema" xmlns:p="http://schemas.microsoft.com/office/2006/metadata/properties" xmlns:ns3="25e7f6bf-72c1-4870-aa83-3dac08eebaf4" targetNamespace="http://schemas.microsoft.com/office/2006/metadata/properties" ma:root="true" ma:fieldsID="2c4f371124eba3358195a1be8cff0d5f" ns3:_="">
    <xsd:import namespace="25e7f6bf-72c1-4870-aa83-3dac08eebaf4"/>
    <xsd:element name="properties">
      <xsd:complexType>
        <xsd:sequence>
          <xsd:element name="documentManagement">
            <xsd:complexType>
              <xsd:all>
                <xsd:element ref="ns3:a07c3fd0247140d68b99fdbcf50c8190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5e7f6bf-72c1-4870-aa83-3dac08eebaf4" elementFormDefault="qualified">
    <xsd:import namespace="http://schemas.microsoft.com/office/2006/documentManagement/types"/>
    <xsd:import namespace="http://schemas.microsoft.com/office/infopath/2007/PartnerControls"/>
    <xsd:element name="a07c3fd0247140d68b99fdbcf50c8190" ma:index="11" nillable="true" ma:taxonomy="true" ma:internalName="a07c3fd0247140d68b99fdbcf50c8190" ma:taxonomyFieldName="Siirtymishierarkia" ma:displayName="Siirtymishierarkia" ma:default="" ma:fieldId="{a07c3fd0-2471-40d6-8b99-fdbcf50c8190}" ma:taxonomyMulti="true" ma:sspId="12c3a885-be51-4291-b4a4-dc2febe6d68b" ma:termSetId="7ba2ce3b-cc22-4a7a-a873-4f18ae2baca5" ma:anchorId="00000000-0000-0000-0000-000000000000" ma:open="false" ma:isKeyword="false">
      <xsd:complexType>
        <xsd:sequence>
          <xsd:element ref="pc:Terms" minOccurs="0" maxOccurs="1"/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Sisältölaji"/>
        <xsd:element ref="dc:title" minOccurs="0" maxOccurs="1" ma:index="4" ma:displayName="Otsikk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3A9BBC0-0279-4D7C-AB77-BCE83234F2CC}">
  <ds:schemaRefs>
    <ds:schemaRef ds:uri="http://schemas.microsoft.com/office/2006/metadata/properties"/>
    <ds:schemaRef ds:uri="http://schemas.microsoft.com/office/infopath/2007/PartnerControls"/>
    <ds:schemaRef ds:uri="25e7f6bf-72c1-4870-aa83-3dac08eebaf4"/>
  </ds:schemaRefs>
</ds:datastoreItem>
</file>

<file path=customXml/itemProps2.xml><?xml version="1.0" encoding="utf-8"?>
<ds:datastoreItem xmlns:ds="http://schemas.openxmlformats.org/officeDocument/2006/customXml" ds:itemID="{2E029B85-A6FD-48C0-BB02-8834B6636E8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5e7f6bf-72c1-4870-aa83-3dac08eebaf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4F4751A-FFB1-49A1-895C-66005EA66C5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xamk_ppt_4_3.potx</Template>
  <TotalTime>1538</TotalTime>
  <Words>1489</Words>
  <Application>Microsoft Office PowerPoint</Application>
  <PresentationFormat>On-screen Show (4:3)</PresentationFormat>
  <Paragraphs>79</Paragraphs>
  <Slides>20</Slides>
  <Notes>19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3" baseType="lpstr">
      <vt:lpstr>Arial</vt:lpstr>
      <vt:lpstr>Calibri</vt:lpstr>
      <vt:lpstr>xamk_ppt_4_3</vt:lpstr>
      <vt:lpstr>Roolipelidemo OpenGL:llä</vt:lpstr>
      <vt:lpstr>Aikataulu</vt:lpstr>
      <vt:lpstr>Aihe</vt:lpstr>
      <vt:lpstr>Ikkunan luonti</vt:lpstr>
      <vt:lpstr>Varjostinohjelma</vt:lpstr>
      <vt:lpstr>Kolmion piirto ruudulle</vt:lpstr>
      <vt:lpstr>Tekstuurit</vt:lpstr>
      <vt:lpstr>Kolmiulotteisuus</vt:lpstr>
      <vt:lpstr>Kamera</vt:lpstr>
      <vt:lpstr>Model –luokka</vt:lpstr>
      <vt:lpstr>Drawable –luokka</vt:lpstr>
      <vt:lpstr>Syötteen hallinta</vt:lpstr>
      <vt:lpstr>Tekstin renderöinti</vt:lpstr>
      <vt:lpstr>Collider –luokka</vt:lpstr>
      <vt:lpstr>Event –luokka</vt:lpstr>
      <vt:lpstr>EventHandler –luokka</vt:lpstr>
      <vt:lpstr>Äänentoisto</vt:lpstr>
      <vt:lpstr>PowerPoint Presentation</vt:lpstr>
      <vt:lpstr>Johtopäätökset ja jatkokehitys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PowerPoint-esitys</dc:title>
  <dc:creator>Olli</dc:creator>
  <cp:lastModifiedBy>Teemu Turku</cp:lastModifiedBy>
  <cp:revision>96</cp:revision>
  <dcterms:created xsi:type="dcterms:W3CDTF">2016-08-24T06:59:42Z</dcterms:created>
  <dcterms:modified xsi:type="dcterms:W3CDTF">2019-12-01T14:02:10Z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0x01010037B05E0131324A0B8546E2B74A3551720066715E58BB154D46B523EFBA37C1155F</vt:lpwstr>
  </property>
  <property fmtid="{D5CDD505-2E9C-101B-9397-08002B2CF9AE}" pid="3" name="XamkDepartmentTaxHTField">
    <vt:lpwstr/>
  </property>
  <property fmtid="{D5CDD505-2E9C-101B-9397-08002B2CF9AE}" pid="4" name="Siirtymishierarkia">
    <vt:lpwstr/>
  </property>
  <property fmtid="{D5CDD505-2E9C-101B-9397-08002B2CF9AE}" pid="5" name="Yksikkö">
    <vt:lpwstr/>
  </property>
  <property fmtid="{D5CDD505-2E9C-101B-9397-08002B2CF9AE}" pid="6" name="TaxCatchAll">
    <vt:lpwstr/>
  </property>
  <property fmtid="{D5CDD505-2E9C-101B-9397-08002B2CF9AE}" pid="7" name="XamkCampusTaxHTField">
    <vt:lpwstr/>
  </property>
  <property fmtid="{D5CDD505-2E9C-101B-9397-08002B2CF9AE}" pid="8" name="Kampus">
    <vt:lpwstr/>
  </property>
</Properties>
</file>